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64" r:id="rId3"/>
    <p:sldId id="257" r:id="rId4"/>
    <p:sldId id="258" r:id="rId5"/>
    <p:sldId id="259" r:id="rId6"/>
    <p:sldId id="260" r:id="rId7"/>
    <p:sldId id="261" r:id="rId8"/>
    <p:sldId id="262" r:id="rId9"/>
  </p:sldIdLst>
  <p:sldSz cx="9144000" cy="6858000" type="screen4x3"/>
  <p:notesSz cx="7010400" cy="9296400"/>
  <p:embeddedFontLst>
    <p:embeddedFont>
      <p:font typeface="Lucida Sans" panose="020B0602030504020204" pitchFamily="34" charset="0"/>
      <p:regular r:id="rId11"/>
      <p:bold r:id="rId12"/>
      <p:italic r:id="rId13"/>
      <p:boldItalic r:id="rId14"/>
    </p:embeddedFont>
    <p:embeddedFont>
      <p:font typeface="Constantia" panose="02030602050306030303" pitchFamily="18" charset="0"/>
      <p:regular r:id="rId15"/>
      <p:bold r:id="rId16"/>
      <p:italic r:id="rId17"/>
      <p:boldItalic r:id="rId18"/>
    </p:embeddedFont>
    <p:embeddedFont>
      <p:font typeface="Corbel" panose="020B050302020402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6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 name="Shape 1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6" name="Shape 1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42"/>
            <a:ext cx="7772400" cy="1470024"/>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20000"/>
              </a:lnSpc>
              <a:spcBef>
                <a:spcPts val="600"/>
              </a:spcBef>
              <a:spcAft>
                <a:spcPts val="1200"/>
              </a:spcAft>
              <a:buClr>
                <a:srgbClr val="888888"/>
              </a:buClr>
              <a:buFont typeface="Arial"/>
              <a:buNone/>
              <a:defRPr sz="1500" b="0" i="0" u="none" strike="noStrike" cap="none">
                <a:solidFill>
                  <a:srgbClr val="888888"/>
                </a:solidFill>
                <a:latin typeface="Georgia"/>
                <a:ea typeface="Georgia"/>
                <a:cs typeface="Georgia"/>
                <a:sym typeface="Georgia"/>
              </a:defRPr>
            </a:lvl1pPr>
            <a:lvl2pPr marL="457200" marR="0" lvl="1" indent="0" algn="ctr" rtl="0">
              <a:lnSpc>
                <a:spcPct val="100000"/>
              </a:lnSpc>
              <a:spcBef>
                <a:spcPts val="0"/>
              </a:spcBef>
              <a:spcAft>
                <a:spcPts val="600"/>
              </a:spcAft>
              <a:buClr>
                <a:srgbClr val="888888"/>
              </a:buClr>
              <a:buFont typeface="Arial"/>
              <a:buNone/>
              <a:defRPr sz="1500" b="0" i="1" u="none" strike="noStrike" cap="none">
                <a:solidFill>
                  <a:srgbClr val="888888"/>
                </a:solidFill>
                <a:latin typeface="Corbel"/>
                <a:ea typeface="Corbel"/>
                <a:cs typeface="Corbel"/>
                <a:sym typeface="Corbel"/>
              </a:defRPr>
            </a:lvl2pPr>
            <a:lvl3pPr marL="914400" marR="0" lvl="2" indent="0" algn="ctr" rtl="0">
              <a:lnSpc>
                <a:spcPct val="110000"/>
              </a:lnSpc>
              <a:spcBef>
                <a:spcPts val="600"/>
              </a:spcBef>
              <a:spcAft>
                <a:spcPts val="0"/>
              </a:spcAft>
              <a:buClr>
                <a:srgbClr val="888888"/>
              </a:buClr>
              <a:buFont typeface="Arial"/>
              <a:buNone/>
              <a:defRPr sz="1100" b="1" i="0" u="none" strike="noStrike" cap="none">
                <a:solidFill>
                  <a:srgbClr val="888888"/>
                </a:solidFill>
                <a:latin typeface="Arial"/>
                <a:ea typeface="Arial"/>
                <a:cs typeface="Arial"/>
                <a:sym typeface="Arial"/>
              </a:defRPr>
            </a:lvl3pPr>
            <a:lvl4pPr marL="1371600" marR="0" lvl="3" indent="0" algn="ctr" rtl="0">
              <a:lnSpc>
                <a:spcPct val="114000"/>
              </a:lnSpc>
              <a:spcBef>
                <a:spcPts val="600"/>
              </a:spcBef>
              <a:spcAft>
                <a:spcPts val="600"/>
              </a:spcAft>
              <a:buClr>
                <a:srgbClr val="888888"/>
              </a:buClr>
              <a:buFont typeface="Arial"/>
              <a:buNone/>
              <a:defRPr sz="1100" b="0" i="0" u="none" strike="noStrike" cap="none">
                <a:solidFill>
                  <a:srgbClr val="888888"/>
                </a:solidFill>
                <a:latin typeface="Arial"/>
                <a:ea typeface="Arial"/>
                <a:cs typeface="Arial"/>
                <a:sym typeface="Arial"/>
              </a:defRPr>
            </a:lvl4pPr>
            <a:lvl5pPr marL="1828800" marR="0" lvl="4" indent="0" algn="ctr" rtl="0">
              <a:lnSpc>
                <a:spcPct val="95000"/>
              </a:lnSpc>
              <a:spcBef>
                <a:spcPts val="0"/>
              </a:spcBef>
              <a:spcAft>
                <a:spcPts val="600"/>
              </a:spcAft>
              <a:buClr>
                <a:srgbClr val="888888"/>
              </a:buClr>
              <a:buFont typeface="Arial"/>
              <a:buNone/>
              <a:defRPr sz="1100" b="0" i="0" u="none" strike="noStrike" cap="none">
                <a:solidFill>
                  <a:srgbClr val="888888"/>
                </a:solidFill>
                <a:latin typeface="Arial"/>
                <a:ea typeface="Arial"/>
                <a:cs typeface="Arial"/>
                <a:sym typeface="Arial"/>
              </a:defRPr>
            </a:lvl5pPr>
            <a:lvl6pPr marL="2286000" marR="0" lvl="5" indent="0" algn="ctr" rtl="0">
              <a:lnSpc>
                <a:spcPct val="85000"/>
              </a:lnSpc>
              <a:spcBef>
                <a:spcPts val="220"/>
              </a:spcBef>
              <a:spcAft>
                <a:spcPts val="600"/>
              </a:spcAft>
              <a:buClr>
                <a:srgbClr val="888888"/>
              </a:buClr>
              <a:buFont typeface="Arial"/>
              <a:buNone/>
              <a:defRPr sz="1100" b="0" i="0" u="none" strike="noStrike" cap="none">
                <a:solidFill>
                  <a:srgbClr val="888888"/>
                </a:solidFill>
                <a:latin typeface="Georgia"/>
                <a:ea typeface="Georgia"/>
                <a:cs typeface="Georgia"/>
                <a:sym typeface="Georgia"/>
              </a:defRPr>
            </a:lvl6pPr>
            <a:lvl7pPr marL="2743200" marR="0" lvl="6" indent="0" algn="ctr" rtl="0">
              <a:spcBef>
                <a:spcPts val="600"/>
              </a:spcBef>
              <a:spcAft>
                <a:spcPts val="600"/>
              </a:spcAft>
              <a:buClr>
                <a:schemeClr val="lt2"/>
              </a:buClr>
              <a:buFont typeface="Arial"/>
              <a:buNone/>
              <a:defRPr sz="1500" b="0" i="1" u="none" strike="noStrike" cap="none">
                <a:solidFill>
                  <a:srgbClr val="888888"/>
                </a:solidFill>
                <a:latin typeface="Corbel"/>
                <a:ea typeface="Corbel"/>
                <a:cs typeface="Corbel"/>
                <a:sym typeface="Corbel"/>
              </a:defRPr>
            </a:lvl7pPr>
            <a:lvl8pPr marL="3200400" marR="0" lvl="7" indent="0" algn="ctr" rtl="0">
              <a:spcBef>
                <a:spcPts val="0"/>
              </a:spcBef>
              <a:spcAft>
                <a:spcPts val="600"/>
              </a:spcAft>
              <a:buClr>
                <a:srgbClr val="888888"/>
              </a:buClr>
              <a:buFont typeface="Arial"/>
              <a:buNone/>
              <a:defRPr sz="1100" b="0" i="0" u="none" strike="noStrike" cap="none">
                <a:solidFill>
                  <a:srgbClr val="888888"/>
                </a:solidFill>
                <a:latin typeface="Corbel"/>
                <a:ea typeface="Corbel"/>
                <a:cs typeface="Corbel"/>
                <a:sym typeface="Corbel"/>
              </a:defRPr>
            </a:lvl8pPr>
            <a:lvl9pPr marL="3657600" marR="0" lvl="8" indent="0" algn="ctr" rtl="0">
              <a:spcBef>
                <a:spcPts val="220"/>
              </a:spcBef>
              <a:spcAft>
                <a:spcPts val="600"/>
              </a:spcAft>
              <a:buClr>
                <a:srgbClr val="888888"/>
              </a:buClr>
              <a:buFont typeface="Arial"/>
              <a:buNone/>
              <a:defRPr sz="1100" b="0" i="0" u="none" strike="noStrike" cap="none">
                <a:solidFill>
                  <a:srgbClr val="888888"/>
                </a:solidFill>
                <a:latin typeface="Corbel"/>
                <a:ea typeface="Corbel"/>
                <a:cs typeface="Corbel"/>
                <a:sym typeface="Corbe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 Half">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3827594" y="3429001"/>
            <a:ext cx="2321754" cy="27495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72" name="Shape 72"/>
          <p:cNvSpPr txBox="1">
            <a:spLocks noGrp="1"/>
          </p:cNvSpPr>
          <p:nvPr>
            <p:ph type="body" idx="2"/>
          </p:nvPr>
        </p:nvSpPr>
        <p:spPr>
          <a:xfrm>
            <a:off x="6353907" y="3429001"/>
            <a:ext cx="2332892" cy="27495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73" name="Shape 73"/>
          <p:cNvSpPr txBox="1">
            <a:spLocks noGrp="1"/>
          </p:cNvSpPr>
          <p:nvPr>
            <p:ph type="body" idx="3"/>
          </p:nvPr>
        </p:nvSpPr>
        <p:spPr>
          <a:xfrm>
            <a:off x="1301270" y="3429001"/>
            <a:ext cx="2321754" cy="27495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74" name="Shape 74"/>
          <p:cNvSpPr txBox="1">
            <a:spLocks noGrp="1"/>
          </p:cNvSpPr>
          <p:nvPr>
            <p:ph type="body" idx="4"/>
          </p:nvPr>
        </p:nvSpPr>
        <p:spPr>
          <a:xfrm>
            <a:off x="1301263" y="6407162"/>
            <a:ext cx="6738786" cy="450850"/>
          </a:xfrm>
          <a:prstGeom prst="rect">
            <a:avLst/>
          </a:prstGeom>
          <a:noFill/>
          <a:ln>
            <a:noFill/>
          </a:ln>
        </p:spPr>
        <p:txBody>
          <a:bodyPr lIns="91425" tIns="91425" rIns="91425" bIns="91425" anchor="t" anchorCtr="0"/>
          <a:lstStyle>
            <a:lvl1pPr marL="0" marR="0" lvl="0" indent="0" algn="l" rtl="0">
              <a:lnSpc>
                <a:spcPct val="85000"/>
              </a:lnSpc>
              <a:spcBef>
                <a:spcPts val="600"/>
              </a:spcBef>
              <a:spcAft>
                <a:spcPts val="1200"/>
              </a:spcAft>
              <a:buClr>
                <a:schemeClr val="lt2"/>
              </a:buClr>
              <a:buFont typeface="Arial"/>
              <a:buNone/>
              <a:defRPr sz="800" b="0" i="0" u="none" strike="noStrike" cap="none">
                <a:solidFill>
                  <a:schemeClr val="lt2"/>
                </a:solidFill>
                <a:latin typeface="Georgia"/>
                <a:ea typeface="Georgia"/>
                <a:cs typeface="Georgia"/>
                <a:sym typeface="Georgia"/>
              </a:defRPr>
            </a:lvl1pPr>
            <a:lvl2pPr marL="0" marR="0" lvl="1" indent="0" algn="l" rtl="0">
              <a:lnSpc>
                <a:spcPct val="85000"/>
              </a:lnSpc>
              <a:spcBef>
                <a:spcPts val="0"/>
              </a:spcBef>
              <a:spcAft>
                <a:spcPts val="600"/>
              </a:spcAft>
              <a:buClr>
                <a:schemeClr val="lt2"/>
              </a:buClr>
              <a:buFont typeface="Arial"/>
              <a:buNone/>
              <a:defRPr sz="800" b="0" i="1" u="none" strike="noStrike" cap="none">
                <a:solidFill>
                  <a:schemeClr val="lt2"/>
                </a:solidFill>
                <a:latin typeface="Georgia"/>
                <a:ea typeface="Georgia"/>
                <a:cs typeface="Georgia"/>
                <a:sym typeface="Georgia"/>
              </a:defRPr>
            </a:lvl2pPr>
            <a:lvl3pPr marL="0" marR="0" lvl="2" indent="0" algn="l" rtl="0">
              <a:lnSpc>
                <a:spcPct val="85000"/>
              </a:lnSpc>
              <a:spcBef>
                <a:spcPts val="600"/>
              </a:spcBef>
              <a:spcAft>
                <a:spcPts val="0"/>
              </a:spcAft>
              <a:buClr>
                <a:schemeClr val="lt2"/>
              </a:buClr>
              <a:buFont typeface="Arial"/>
              <a:buNone/>
              <a:defRPr sz="800" b="1" i="0" u="none" strike="noStrike" cap="none">
                <a:solidFill>
                  <a:schemeClr val="lt2"/>
                </a:solidFill>
                <a:latin typeface="Georgia"/>
                <a:ea typeface="Georgia"/>
                <a:cs typeface="Georgia"/>
                <a:sym typeface="Georgia"/>
              </a:defRPr>
            </a:lvl3pPr>
            <a:lvl4pPr marL="0" marR="0" lvl="3" indent="0" algn="l" rtl="0">
              <a:lnSpc>
                <a:spcPct val="85000"/>
              </a:lnSpc>
              <a:spcBef>
                <a:spcPts val="60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4pPr>
            <a:lvl5pPr marL="0" marR="0" lvl="4" indent="0" algn="l" rtl="0">
              <a:lnSpc>
                <a:spcPct val="85000"/>
              </a:lnSpc>
              <a:spcBef>
                <a:spcPts val="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pter Header">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848110"/>
            <a:ext cx="4229100" cy="2543773"/>
          </a:xfrm>
          <a:prstGeom prst="rect">
            <a:avLst/>
          </a:prstGeom>
          <a:noFill/>
          <a:ln>
            <a:noFill/>
          </a:ln>
        </p:spPr>
        <p:txBody>
          <a:bodyPr lIns="91425" tIns="91425" rIns="91425" bIns="91425" anchor="t" anchorCtr="0"/>
          <a:lstStyle>
            <a:lvl1pPr marL="0" marR="0" lvl="0" indent="0" algn="r" rtl="0">
              <a:lnSpc>
                <a:spcPct val="95000"/>
              </a:lnSpc>
              <a:spcBef>
                <a:spcPts val="0"/>
              </a:spcBef>
              <a:buClr>
                <a:schemeClr val="lt1"/>
              </a:buClr>
              <a:buFont typeface="Lucida Sans"/>
              <a:buNone/>
              <a:defRPr sz="5800" b="0" i="0" u="none" strike="noStrike" cap="none">
                <a:solidFill>
                  <a:schemeClr val="lt1"/>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rid">
    <p:spTree>
      <p:nvGrpSpPr>
        <p:cNvPr id="1" name="Shape 77"/>
        <p:cNvGrpSpPr/>
        <p:nvPr/>
      </p:nvGrpSpPr>
      <p:grpSpPr>
        <a:xfrm>
          <a:off x="0" y="0"/>
          <a:ext cx="0" cy="0"/>
          <a:chOff x="0" y="0"/>
          <a:chExt cx="0" cy="0"/>
        </a:xfrm>
      </p:grpSpPr>
      <p:grpSp>
        <p:nvGrpSpPr>
          <p:cNvPr id="78" name="Shape 78"/>
          <p:cNvGrpSpPr/>
          <p:nvPr/>
        </p:nvGrpSpPr>
        <p:grpSpPr>
          <a:xfrm>
            <a:off x="0" y="0"/>
            <a:ext cx="9144000" cy="6858000"/>
            <a:chOff x="0" y="0"/>
            <a:chExt cx="9144000" cy="6858000"/>
          </a:xfrm>
        </p:grpSpPr>
        <p:cxnSp>
          <p:nvCxnSpPr>
            <p:cNvPr id="79" name="Shape 79"/>
            <p:cNvCxnSpPr/>
            <p:nvPr/>
          </p:nvCxnSpPr>
          <p:spPr>
            <a:xfrm>
              <a:off x="457200"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0" name="Shape 80"/>
            <p:cNvCxnSpPr/>
            <p:nvPr/>
          </p:nvCxnSpPr>
          <p:spPr>
            <a:xfrm>
              <a:off x="8686800"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1" name="Shape 81"/>
            <p:cNvCxnSpPr/>
            <p:nvPr/>
          </p:nvCxnSpPr>
          <p:spPr>
            <a:xfrm>
              <a:off x="1113725"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2" name="Shape 82"/>
            <p:cNvCxnSpPr/>
            <p:nvPr/>
          </p:nvCxnSpPr>
          <p:spPr>
            <a:xfrm>
              <a:off x="1300621"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3" name="Shape 83"/>
            <p:cNvCxnSpPr/>
            <p:nvPr/>
          </p:nvCxnSpPr>
          <p:spPr>
            <a:xfrm>
              <a:off x="1954396"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4" name="Shape 84"/>
            <p:cNvCxnSpPr/>
            <p:nvPr/>
          </p:nvCxnSpPr>
          <p:spPr>
            <a:xfrm>
              <a:off x="2143050"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5" name="Shape 85"/>
            <p:cNvCxnSpPr/>
            <p:nvPr/>
          </p:nvCxnSpPr>
          <p:spPr>
            <a:xfrm>
              <a:off x="2796824"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6" name="Shape 86"/>
            <p:cNvCxnSpPr/>
            <p:nvPr/>
          </p:nvCxnSpPr>
          <p:spPr>
            <a:xfrm>
              <a:off x="2990752"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7" name="Shape 87"/>
            <p:cNvCxnSpPr/>
            <p:nvPr/>
          </p:nvCxnSpPr>
          <p:spPr>
            <a:xfrm>
              <a:off x="3639251"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8" name="Shape 88"/>
            <p:cNvCxnSpPr/>
            <p:nvPr/>
          </p:nvCxnSpPr>
          <p:spPr>
            <a:xfrm>
              <a:off x="3829078"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89" name="Shape 89"/>
            <p:cNvCxnSpPr/>
            <p:nvPr/>
          </p:nvCxnSpPr>
          <p:spPr>
            <a:xfrm>
              <a:off x="4478748"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0" name="Shape 90"/>
            <p:cNvCxnSpPr/>
            <p:nvPr/>
          </p:nvCxnSpPr>
          <p:spPr>
            <a:xfrm>
              <a:off x="4670333"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1" name="Shape 91"/>
            <p:cNvCxnSpPr/>
            <p:nvPr/>
          </p:nvCxnSpPr>
          <p:spPr>
            <a:xfrm>
              <a:off x="5324107"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2" name="Shape 92"/>
            <p:cNvCxnSpPr/>
            <p:nvPr/>
          </p:nvCxnSpPr>
          <p:spPr>
            <a:xfrm>
              <a:off x="5512762"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3" name="Shape 93"/>
            <p:cNvCxnSpPr/>
            <p:nvPr/>
          </p:nvCxnSpPr>
          <p:spPr>
            <a:xfrm>
              <a:off x="6166535"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4" name="Shape 94"/>
            <p:cNvCxnSpPr/>
            <p:nvPr/>
          </p:nvCxnSpPr>
          <p:spPr>
            <a:xfrm>
              <a:off x="6355189"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5" name="Shape 95"/>
            <p:cNvCxnSpPr/>
            <p:nvPr/>
          </p:nvCxnSpPr>
          <p:spPr>
            <a:xfrm>
              <a:off x="7008964"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6" name="Shape 96"/>
            <p:cNvCxnSpPr/>
            <p:nvPr/>
          </p:nvCxnSpPr>
          <p:spPr>
            <a:xfrm>
              <a:off x="7197617"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7" name="Shape 97"/>
            <p:cNvCxnSpPr/>
            <p:nvPr/>
          </p:nvCxnSpPr>
          <p:spPr>
            <a:xfrm>
              <a:off x="7851392"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8" name="Shape 98"/>
            <p:cNvCxnSpPr/>
            <p:nvPr/>
          </p:nvCxnSpPr>
          <p:spPr>
            <a:xfrm>
              <a:off x="8040049" y="0"/>
              <a:ext cx="0" cy="6858000"/>
            </a:xfrm>
            <a:prstGeom prst="straightConnector1">
              <a:avLst/>
            </a:prstGeom>
            <a:noFill/>
            <a:ln w="9525" cap="flat" cmpd="sng">
              <a:solidFill>
                <a:srgbClr val="FF0066"/>
              </a:solidFill>
              <a:prstDash val="dash"/>
              <a:round/>
              <a:headEnd type="none" w="med" len="med"/>
              <a:tailEnd type="none" w="med" len="med"/>
            </a:ln>
          </p:spPr>
        </p:cxnSp>
        <p:cxnSp>
          <p:nvCxnSpPr>
            <p:cNvPr id="99" name="Shape 99"/>
            <p:cNvCxnSpPr/>
            <p:nvPr/>
          </p:nvCxnSpPr>
          <p:spPr>
            <a:xfrm>
              <a:off x="0" y="457200"/>
              <a:ext cx="9144000" cy="0"/>
            </a:xfrm>
            <a:prstGeom prst="straightConnector1">
              <a:avLst/>
            </a:prstGeom>
            <a:noFill/>
            <a:ln w="9525" cap="flat" cmpd="sng">
              <a:solidFill>
                <a:srgbClr val="FF0066"/>
              </a:solidFill>
              <a:prstDash val="dash"/>
              <a:round/>
              <a:headEnd type="none" w="med" len="med"/>
              <a:tailEnd type="none" w="med" len="med"/>
            </a:ln>
          </p:spPr>
        </p:cxnSp>
        <p:cxnSp>
          <p:nvCxnSpPr>
            <p:cNvPr id="100" name="Shape 100"/>
            <p:cNvCxnSpPr/>
            <p:nvPr/>
          </p:nvCxnSpPr>
          <p:spPr>
            <a:xfrm>
              <a:off x="0" y="685800"/>
              <a:ext cx="9144000" cy="0"/>
            </a:xfrm>
            <a:prstGeom prst="straightConnector1">
              <a:avLst/>
            </a:prstGeom>
            <a:noFill/>
            <a:ln w="9525" cap="flat" cmpd="sng">
              <a:solidFill>
                <a:srgbClr val="FF0066"/>
              </a:solidFill>
              <a:prstDash val="dash"/>
              <a:round/>
              <a:headEnd type="none" w="med" len="med"/>
              <a:tailEnd type="none" w="med" len="med"/>
            </a:ln>
          </p:spPr>
        </p:cxnSp>
        <p:cxnSp>
          <p:nvCxnSpPr>
            <p:cNvPr id="101" name="Shape 101"/>
            <p:cNvCxnSpPr/>
            <p:nvPr/>
          </p:nvCxnSpPr>
          <p:spPr>
            <a:xfrm>
              <a:off x="0" y="6178550"/>
              <a:ext cx="9144000" cy="0"/>
            </a:xfrm>
            <a:prstGeom prst="straightConnector1">
              <a:avLst/>
            </a:prstGeom>
            <a:noFill/>
            <a:ln w="9525" cap="flat" cmpd="sng">
              <a:solidFill>
                <a:srgbClr val="FF0066"/>
              </a:solidFill>
              <a:prstDash val="dash"/>
              <a:round/>
              <a:headEnd type="none" w="med" len="med"/>
              <a:tailEnd type="none" w="med" len="med"/>
            </a:ln>
          </p:spPr>
        </p:cxnSp>
        <p:cxnSp>
          <p:nvCxnSpPr>
            <p:cNvPr id="102" name="Shape 102"/>
            <p:cNvCxnSpPr/>
            <p:nvPr/>
          </p:nvCxnSpPr>
          <p:spPr>
            <a:xfrm>
              <a:off x="0" y="6407150"/>
              <a:ext cx="9144000" cy="0"/>
            </a:xfrm>
            <a:prstGeom prst="straightConnector1">
              <a:avLst/>
            </a:prstGeom>
            <a:noFill/>
            <a:ln w="9525" cap="flat" cmpd="sng">
              <a:solidFill>
                <a:srgbClr val="FF0066"/>
              </a:solidFill>
              <a:prstDash val="dash"/>
              <a:round/>
              <a:headEnd type="none" w="med" len="med"/>
              <a:tailEnd type="none" w="med" len="med"/>
            </a:ln>
          </p:spPr>
        </p:cxnSp>
        <p:cxnSp>
          <p:nvCxnSpPr>
            <p:cNvPr id="103" name="Shape 103"/>
            <p:cNvCxnSpPr/>
            <p:nvPr/>
          </p:nvCxnSpPr>
          <p:spPr>
            <a:xfrm rot="10800000">
              <a:off x="0" y="3429000"/>
              <a:ext cx="9144000" cy="0"/>
            </a:xfrm>
            <a:prstGeom prst="straightConnector1">
              <a:avLst/>
            </a:prstGeom>
            <a:noFill/>
            <a:ln w="9525" cap="flat" cmpd="sng">
              <a:solidFill>
                <a:srgbClr val="FF0066"/>
              </a:solidFill>
              <a:prstDash val="dash"/>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1 Half">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3827585" y="3429000"/>
            <a:ext cx="4859215" cy="2749549"/>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rgbClr val="3F3F3F"/>
              </a:buClr>
              <a:buSzPct val="100000"/>
              <a:buFont typeface="Arial"/>
              <a:buChar char="​"/>
              <a:defRPr sz="1500" b="0" i="1" u="none" strike="noStrike" cap="none">
                <a:solidFill>
                  <a:srgbClr val="3F3F3F"/>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0" marR="0" lvl="0" indent="177800" algn="l" rtl="0">
              <a:lnSpc>
                <a:spcPct val="120000"/>
              </a:lnSpc>
              <a:spcBef>
                <a:spcPts val="600"/>
              </a:spcBef>
              <a:spcAft>
                <a:spcPts val="1200"/>
              </a:spcAft>
              <a:buClr>
                <a:schemeClr val="dk1"/>
              </a:buClr>
              <a:buSzPct val="100000"/>
              <a:buFont typeface="Arial"/>
              <a:buChar char="​"/>
              <a:defRPr sz="2800" b="0" i="0" u="none" strike="noStrike" cap="none">
                <a:solidFill>
                  <a:schemeClr val="dk1"/>
                </a:solidFill>
                <a:latin typeface="Georgia"/>
                <a:ea typeface="Georgia"/>
                <a:cs typeface="Georgia"/>
                <a:sym typeface="Georgia"/>
              </a:defRPr>
            </a:lvl1pPr>
            <a:lvl2pPr marL="0" marR="0" lvl="1" indent="152400" algn="l" rtl="0">
              <a:lnSpc>
                <a:spcPct val="100000"/>
              </a:lnSpc>
              <a:spcBef>
                <a:spcPts val="0"/>
              </a:spcBef>
              <a:spcAft>
                <a:spcPts val="600"/>
              </a:spcAft>
              <a:buClr>
                <a:schemeClr val="dk2"/>
              </a:buClr>
              <a:buSzPct val="100000"/>
              <a:buFont typeface="Arial"/>
              <a:buChar char="​"/>
              <a:defRPr sz="2400" b="0" i="1" u="none" strike="noStrike" cap="none">
                <a:solidFill>
                  <a:schemeClr val="dk2"/>
                </a:solidFill>
                <a:latin typeface="Corbel"/>
                <a:ea typeface="Corbel"/>
                <a:cs typeface="Corbel"/>
                <a:sym typeface="Corbel"/>
              </a:defRPr>
            </a:lvl2pPr>
            <a:lvl3pPr marL="0" marR="0" lvl="2" indent="127000" algn="l" rtl="0">
              <a:lnSpc>
                <a:spcPct val="110000"/>
              </a:lnSpc>
              <a:spcBef>
                <a:spcPts val="600"/>
              </a:spcBef>
              <a:spcAft>
                <a:spcPts val="0"/>
              </a:spcAft>
              <a:buClr>
                <a:schemeClr val="accent4"/>
              </a:buClr>
              <a:buSzPct val="100000"/>
              <a:buFont typeface="Arial"/>
              <a:buChar char="​"/>
              <a:defRPr sz="2000" b="1" i="0" u="none" strike="noStrike" cap="none">
                <a:solidFill>
                  <a:schemeClr val="accent4"/>
                </a:solidFill>
                <a:latin typeface="Arial"/>
                <a:ea typeface="Arial"/>
                <a:cs typeface="Arial"/>
                <a:sym typeface="Arial"/>
              </a:defRPr>
            </a:lvl3pPr>
            <a:lvl4pPr marL="0" marR="0" lvl="3" indent="114300" algn="l" rtl="0">
              <a:lnSpc>
                <a:spcPct val="114000"/>
              </a:lnSpc>
              <a:spcBef>
                <a:spcPts val="600"/>
              </a:spcBef>
              <a:spcAft>
                <a:spcPts val="60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171450" marR="0" lvl="4" indent="-57150" algn="l" rtl="0">
              <a:lnSpc>
                <a:spcPct val="95000"/>
              </a:lnSpc>
              <a:spcBef>
                <a:spcPts val="0"/>
              </a:spcBef>
              <a:spcAft>
                <a:spcPts val="60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344488" marR="0" lvl="5" indent="-65088" algn="l" rtl="0">
              <a:lnSpc>
                <a:spcPct val="85000"/>
              </a:lnSpc>
              <a:spcBef>
                <a:spcPts val="360"/>
              </a:spcBef>
              <a:spcAft>
                <a:spcPts val="600"/>
              </a:spcAft>
              <a:buClr>
                <a:schemeClr val="dk2"/>
              </a:buClr>
              <a:buSzPct val="100000"/>
              <a:buFont typeface="Arial"/>
              <a:buChar char="•"/>
              <a:defRPr sz="1800" b="0" i="0" u="none" strike="noStrike" cap="none">
                <a:solidFill>
                  <a:schemeClr val="dk2"/>
                </a:solidFill>
                <a:latin typeface="Georgia"/>
                <a:ea typeface="Georgia"/>
                <a:cs typeface="Georgia"/>
                <a:sym typeface="Georgia"/>
              </a:defRPr>
            </a:lvl6pPr>
            <a:lvl7pPr marL="0" marR="0" lvl="6" indent="114300" algn="l" rtl="0">
              <a:spcBef>
                <a:spcPts val="600"/>
              </a:spcBef>
              <a:spcAft>
                <a:spcPts val="600"/>
              </a:spcAft>
              <a:buClr>
                <a:schemeClr val="lt2"/>
              </a:buClr>
              <a:buSzPct val="100000"/>
              <a:buFont typeface="Arial"/>
              <a:buChar char="​"/>
              <a:defRPr sz="1800" b="0" i="1" u="none" strike="noStrike" cap="none">
                <a:solidFill>
                  <a:schemeClr val="lt2"/>
                </a:solidFill>
                <a:latin typeface="Corbel"/>
                <a:ea typeface="Corbel"/>
                <a:cs typeface="Corbel"/>
                <a:sym typeface="Corbel"/>
              </a:defRPr>
            </a:lvl7pPr>
            <a:lvl8pPr marL="171450" marR="0" lvl="7" indent="-57150" algn="l" rtl="0">
              <a:spcBef>
                <a:spcPts val="0"/>
              </a:spcBef>
              <a:spcAft>
                <a:spcPts val="600"/>
              </a:spcAft>
              <a:buClr>
                <a:schemeClr val="lt2"/>
              </a:buClr>
              <a:buSzPct val="100000"/>
              <a:buFont typeface="Arial"/>
              <a:buChar char="•"/>
              <a:defRPr sz="1800" b="0" i="0" u="none" strike="noStrike" cap="none">
                <a:solidFill>
                  <a:schemeClr val="lt2"/>
                </a:solidFill>
                <a:latin typeface="Corbel"/>
                <a:ea typeface="Corbel"/>
                <a:cs typeface="Corbel"/>
                <a:sym typeface="Corbel"/>
              </a:defRPr>
            </a:lvl8pPr>
            <a:lvl9pPr marL="344488" marR="0" lvl="8" indent="-65088" algn="l" rtl="0">
              <a:spcBef>
                <a:spcPts val="360"/>
              </a:spcBef>
              <a:spcAft>
                <a:spcPts val="600"/>
              </a:spcAft>
              <a:buClr>
                <a:schemeClr val="lt2"/>
              </a:buClr>
              <a:buSzPct val="100000"/>
              <a:buFont typeface="Arial"/>
              <a:buChar char="•"/>
              <a:defRPr sz="1800" b="0" i="0" u="none" strike="noStrike" cap="none">
                <a:solidFill>
                  <a:schemeClr val="lt2"/>
                </a:solidFill>
                <a:latin typeface="Corbel"/>
                <a:ea typeface="Corbel"/>
                <a:cs typeface="Corbel"/>
                <a:sym typeface="Corbel"/>
              </a:defRPr>
            </a:lvl9pPr>
          </a:lstStyle>
          <a:p>
            <a:endParaRPr/>
          </a:p>
        </p:txBody>
      </p:sp>
      <p:sp>
        <p:nvSpPr>
          <p:cNvPr id="110" name="Shape 11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0" marR="0" lvl="0" indent="177800" algn="l" rtl="0">
              <a:lnSpc>
                <a:spcPct val="120000"/>
              </a:lnSpc>
              <a:spcBef>
                <a:spcPts val="600"/>
              </a:spcBef>
              <a:spcAft>
                <a:spcPts val="1200"/>
              </a:spcAft>
              <a:buClr>
                <a:schemeClr val="dk1"/>
              </a:buClr>
              <a:buSzPct val="100000"/>
              <a:buFont typeface="Arial"/>
              <a:buChar char="​"/>
              <a:defRPr sz="2800" b="0" i="0" u="none" strike="noStrike" cap="none">
                <a:solidFill>
                  <a:schemeClr val="dk1"/>
                </a:solidFill>
                <a:latin typeface="Georgia"/>
                <a:ea typeface="Georgia"/>
                <a:cs typeface="Georgia"/>
                <a:sym typeface="Georgia"/>
              </a:defRPr>
            </a:lvl1pPr>
            <a:lvl2pPr marL="0" marR="0" lvl="1" indent="152400" algn="l" rtl="0">
              <a:lnSpc>
                <a:spcPct val="100000"/>
              </a:lnSpc>
              <a:spcBef>
                <a:spcPts val="0"/>
              </a:spcBef>
              <a:spcAft>
                <a:spcPts val="600"/>
              </a:spcAft>
              <a:buClr>
                <a:schemeClr val="dk2"/>
              </a:buClr>
              <a:buSzPct val="100000"/>
              <a:buFont typeface="Arial"/>
              <a:buChar char="​"/>
              <a:defRPr sz="2400" b="0" i="1" u="none" strike="noStrike" cap="none">
                <a:solidFill>
                  <a:schemeClr val="dk2"/>
                </a:solidFill>
                <a:latin typeface="Corbel"/>
                <a:ea typeface="Corbel"/>
                <a:cs typeface="Corbel"/>
                <a:sym typeface="Corbel"/>
              </a:defRPr>
            </a:lvl2pPr>
            <a:lvl3pPr marL="0" marR="0" lvl="2" indent="127000" algn="l" rtl="0">
              <a:lnSpc>
                <a:spcPct val="110000"/>
              </a:lnSpc>
              <a:spcBef>
                <a:spcPts val="600"/>
              </a:spcBef>
              <a:spcAft>
                <a:spcPts val="0"/>
              </a:spcAft>
              <a:buClr>
                <a:schemeClr val="accent4"/>
              </a:buClr>
              <a:buSzPct val="100000"/>
              <a:buFont typeface="Arial"/>
              <a:buChar char="​"/>
              <a:defRPr sz="2000" b="1" i="0" u="none" strike="noStrike" cap="none">
                <a:solidFill>
                  <a:schemeClr val="accent4"/>
                </a:solidFill>
                <a:latin typeface="Arial"/>
                <a:ea typeface="Arial"/>
                <a:cs typeface="Arial"/>
                <a:sym typeface="Arial"/>
              </a:defRPr>
            </a:lvl3pPr>
            <a:lvl4pPr marL="0" marR="0" lvl="3" indent="114300" algn="l" rtl="0">
              <a:lnSpc>
                <a:spcPct val="114000"/>
              </a:lnSpc>
              <a:spcBef>
                <a:spcPts val="600"/>
              </a:spcBef>
              <a:spcAft>
                <a:spcPts val="60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171450" marR="0" lvl="4" indent="-57150" algn="l" rtl="0">
              <a:lnSpc>
                <a:spcPct val="95000"/>
              </a:lnSpc>
              <a:spcBef>
                <a:spcPts val="0"/>
              </a:spcBef>
              <a:spcAft>
                <a:spcPts val="60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344488" marR="0" lvl="5" indent="-65088" algn="l" rtl="0">
              <a:lnSpc>
                <a:spcPct val="85000"/>
              </a:lnSpc>
              <a:spcBef>
                <a:spcPts val="360"/>
              </a:spcBef>
              <a:spcAft>
                <a:spcPts val="600"/>
              </a:spcAft>
              <a:buClr>
                <a:schemeClr val="dk2"/>
              </a:buClr>
              <a:buSzPct val="100000"/>
              <a:buFont typeface="Arial"/>
              <a:buChar char="•"/>
              <a:defRPr sz="1800" b="0" i="0" u="none" strike="noStrike" cap="none">
                <a:solidFill>
                  <a:schemeClr val="dk2"/>
                </a:solidFill>
                <a:latin typeface="Georgia"/>
                <a:ea typeface="Georgia"/>
                <a:cs typeface="Georgia"/>
                <a:sym typeface="Georgia"/>
              </a:defRPr>
            </a:lvl6pPr>
            <a:lvl7pPr marL="0" marR="0" lvl="6" indent="114300" algn="l" rtl="0">
              <a:spcBef>
                <a:spcPts val="600"/>
              </a:spcBef>
              <a:spcAft>
                <a:spcPts val="600"/>
              </a:spcAft>
              <a:buClr>
                <a:schemeClr val="lt2"/>
              </a:buClr>
              <a:buSzPct val="100000"/>
              <a:buFont typeface="Arial"/>
              <a:buChar char="​"/>
              <a:defRPr sz="1800" b="0" i="1" u="none" strike="noStrike" cap="none">
                <a:solidFill>
                  <a:schemeClr val="lt2"/>
                </a:solidFill>
                <a:latin typeface="Corbel"/>
                <a:ea typeface="Corbel"/>
                <a:cs typeface="Corbel"/>
                <a:sym typeface="Corbel"/>
              </a:defRPr>
            </a:lvl7pPr>
            <a:lvl8pPr marL="171450" marR="0" lvl="7" indent="-57150" algn="l" rtl="0">
              <a:spcBef>
                <a:spcPts val="0"/>
              </a:spcBef>
              <a:spcAft>
                <a:spcPts val="600"/>
              </a:spcAft>
              <a:buClr>
                <a:schemeClr val="lt2"/>
              </a:buClr>
              <a:buSzPct val="100000"/>
              <a:buFont typeface="Arial"/>
              <a:buChar char="•"/>
              <a:defRPr sz="1800" b="0" i="0" u="none" strike="noStrike" cap="none">
                <a:solidFill>
                  <a:schemeClr val="lt2"/>
                </a:solidFill>
                <a:latin typeface="Corbel"/>
                <a:ea typeface="Corbel"/>
                <a:cs typeface="Corbel"/>
                <a:sym typeface="Corbel"/>
              </a:defRPr>
            </a:lvl8pPr>
            <a:lvl9pPr marL="344488" marR="0" lvl="8" indent="-65088" algn="l" rtl="0">
              <a:spcBef>
                <a:spcPts val="360"/>
              </a:spcBef>
              <a:spcAft>
                <a:spcPts val="600"/>
              </a:spcAft>
              <a:buClr>
                <a:schemeClr val="lt2"/>
              </a:buClr>
              <a:buSzPct val="100000"/>
              <a:buFont typeface="Arial"/>
              <a:buChar char="•"/>
              <a:defRPr sz="1800" b="0" i="0" u="none" strike="noStrike" cap="none">
                <a:solidFill>
                  <a:schemeClr val="lt2"/>
                </a:solidFill>
                <a:latin typeface="Corbel"/>
                <a:ea typeface="Corbel"/>
                <a:cs typeface="Corbel"/>
                <a:sym typeface="Corbel"/>
              </a:defRPr>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13" name="Shape 113"/>
          <p:cNvSpPr txBox="1">
            <a:spLocks noGrp="1"/>
          </p:cNvSpPr>
          <p:nvPr>
            <p:ph type="sldNum" idx="12"/>
          </p:nvPr>
        </p:nvSpPr>
        <p:spPr>
          <a:xfrm>
            <a:off x="6553200" y="6356350"/>
            <a:ext cx="2133599" cy="1384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800">
                <a:solidFill>
                  <a:srgbClr val="000000"/>
                </a:solidFill>
                <a:latin typeface="Georgia"/>
                <a:ea typeface="Georgia"/>
                <a:cs typeface="Georgia"/>
                <a:sym typeface="Georgia"/>
              </a:rPr>
              <a:t>‹#›</a:t>
            </a:fld>
            <a:endParaRPr lang="en-US" sz="1800">
              <a:solidFill>
                <a:srgbClr val="000000"/>
              </a:solidFill>
              <a:latin typeface="Georgia"/>
              <a:ea typeface="Georgia"/>
              <a:cs typeface="Georgia"/>
              <a:sym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ver Pag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457200" y="358927"/>
            <a:ext cx="4866907" cy="2742289"/>
          </a:xfrm>
          <a:prstGeom prst="rect">
            <a:avLst/>
          </a:prstGeom>
          <a:noFill/>
          <a:ln>
            <a:noFill/>
          </a:ln>
        </p:spPr>
        <p:txBody>
          <a:bodyPr lIns="91425" tIns="91425" rIns="91425" bIns="91425" anchor="t" anchorCtr="0"/>
          <a:lstStyle>
            <a:lvl1pPr marL="0" marR="0" lvl="0" indent="0" algn="r" rtl="0">
              <a:lnSpc>
                <a:spcPct val="90000"/>
              </a:lnSpc>
              <a:spcBef>
                <a:spcPts val="0"/>
              </a:spcBef>
              <a:buClr>
                <a:schemeClr val="lt1"/>
              </a:buClr>
              <a:buFont typeface="Lucida Sans"/>
              <a:buNone/>
              <a:defRPr sz="6600" b="0" i="0" u="none" strike="noStrike" cap="none">
                <a:solidFill>
                  <a:schemeClr val="lt1"/>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2" y="3496726"/>
            <a:ext cx="1497013" cy="2512484"/>
          </a:xfrm>
          <a:prstGeom prst="rect">
            <a:avLst/>
          </a:prstGeom>
          <a:noFill/>
          <a:ln>
            <a:noFill/>
          </a:ln>
        </p:spPr>
        <p:txBody>
          <a:bodyPr lIns="91425" tIns="91425" rIns="91425" bIns="91425" anchor="b" anchorCtr="0"/>
          <a:lstStyle>
            <a:lvl1pPr marL="0" marR="0" lvl="0" indent="82550" algn="l" rtl="0">
              <a:lnSpc>
                <a:spcPct val="100000"/>
              </a:lnSpc>
              <a:spcBef>
                <a:spcPts val="600"/>
              </a:spcBef>
              <a:spcAft>
                <a:spcPts val="1200"/>
              </a:spcAft>
              <a:buClr>
                <a:schemeClr val="dk2"/>
              </a:buClr>
              <a:buSzPct val="100000"/>
              <a:buFont typeface="Arial"/>
              <a:buChar char="​"/>
              <a:defRPr sz="1300" b="0" i="0" u="none" strike="noStrike" cap="none">
                <a:solidFill>
                  <a:schemeClr val="dk2"/>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1"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cxnSp>
        <p:nvCxnSpPr>
          <p:cNvPr id="20" name="Shape 20"/>
          <p:cNvCxnSpPr/>
          <p:nvPr/>
        </p:nvCxnSpPr>
        <p:spPr>
          <a:xfrm>
            <a:off x="457200" y="6178551"/>
            <a:ext cx="1497196" cy="0"/>
          </a:xfrm>
          <a:prstGeom prst="straightConnector1">
            <a:avLst/>
          </a:prstGeom>
          <a:noFill/>
          <a:ln w="9525" cap="flat" cmpd="sng">
            <a:solidFill>
              <a:schemeClr val="dk2"/>
            </a:solidFill>
            <a:prstDash val="solid"/>
            <a:round/>
            <a:headEnd type="none" w="med" len="med"/>
            <a:tailEnd type="none" w="med" len="med"/>
          </a:ln>
        </p:spPr>
      </p:cxnSp>
      <p:sp>
        <p:nvSpPr>
          <p:cNvPr id="21" name="Shape 21"/>
          <p:cNvSpPr txBox="1">
            <a:spLocks noGrp="1"/>
          </p:cNvSpPr>
          <p:nvPr>
            <p:ph type="body" idx="2"/>
          </p:nvPr>
        </p:nvSpPr>
        <p:spPr>
          <a:xfrm>
            <a:off x="5509346" y="5181616"/>
            <a:ext cx="1497013" cy="1022350"/>
          </a:xfrm>
          <a:prstGeom prst="rect">
            <a:avLst/>
          </a:prstGeom>
          <a:noFill/>
          <a:ln>
            <a:noFill/>
          </a:ln>
        </p:spPr>
        <p:txBody>
          <a:bodyPr lIns="91425" tIns="91425" rIns="91425" bIns="91425" anchor="b" anchorCtr="0"/>
          <a:lstStyle>
            <a:lvl1pPr marL="0" marR="0" lvl="0" indent="82550" algn="r" rtl="0">
              <a:lnSpc>
                <a:spcPct val="100000"/>
              </a:lnSpc>
              <a:spcBef>
                <a:spcPts val="600"/>
              </a:spcBef>
              <a:spcAft>
                <a:spcPts val="1200"/>
              </a:spcAft>
              <a:buClr>
                <a:schemeClr val="lt1"/>
              </a:buClr>
              <a:buSzPct val="100000"/>
              <a:buFont typeface="Arial"/>
              <a:buChar char="​"/>
              <a:defRPr sz="1300" b="1" i="0" u="none" strike="noStrike" cap="none">
                <a:solidFill>
                  <a:schemeClr val="lt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1"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22" name="Shape 22"/>
          <p:cNvSpPr txBox="1">
            <a:spLocks noGrp="1"/>
          </p:cNvSpPr>
          <p:nvPr>
            <p:ph type="body" idx="3"/>
          </p:nvPr>
        </p:nvSpPr>
        <p:spPr>
          <a:xfrm>
            <a:off x="7189790" y="5181616"/>
            <a:ext cx="1497013" cy="1022350"/>
          </a:xfrm>
          <a:prstGeom prst="rect">
            <a:avLst/>
          </a:prstGeom>
          <a:noFill/>
          <a:ln>
            <a:noFill/>
          </a:ln>
        </p:spPr>
        <p:txBody>
          <a:bodyPr lIns="91425" tIns="91425" rIns="91425" bIns="91425" anchor="b" anchorCtr="0"/>
          <a:lstStyle>
            <a:lvl1pPr marL="0" marR="0" lvl="0" indent="82550" algn="r" rtl="0">
              <a:lnSpc>
                <a:spcPct val="100000"/>
              </a:lnSpc>
              <a:spcBef>
                <a:spcPts val="600"/>
              </a:spcBef>
              <a:spcAft>
                <a:spcPts val="1200"/>
              </a:spcAft>
              <a:buClr>
                <a:schemeClr val="lt1"/>
              </a:buClr>
              <a:buSzPct val="100000"/>
              <a:buFont typeface="Arial"/>
              <a:buChar char="​"/>
              <a:defRPr sz="1300" b="1" i="0" u="none" strike="noStrike" cap="none">
                <a:solidFill>
                  <a:schemeClr val="lt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1"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able of Content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685800"/>
            <a:ext cx="3182051"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2" y="23198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26" name="Shape 26"/>
          <p:cNvSpPr txBox="1">
            <a:spLocks noGrp="1"/>
          </p:cNvSpPr>
          <p:nvPr>
            <p:ph type="body" idx="2"/>
          </p:nvPr>
        </p:nvSpPr>
        <p:spPr>
          <a:xfrm>
            <a:off x="3829050" y="685800"/>
            <a:ext cx="4857750" cy="1228028"/>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27" name="Shape 27"/>
          <p:cNvSpPr txBox="1">
            <a:spLocks noGrp="1"/>
          </p:cNvSpPr>
          <p:nvPr>
            <p:ph type="body" idx="3"/>
          </p:nvPr>
        </p:nvSpPr>
        <p:spPr>
          <a:xfrm>
            <a:off x="2140350" y="23198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28" name="Shape 28"/>
          <p:cNvSpPr txBox="1">
            <a:spLocks noGrp="1"/>
          </p:cNvSpPr>
          <p:nvPr>
            <p:ph type="body" idx="4"/>
          </p:nvPr>
        </p:nvSpPr>
        <p:spPr>
          <a:xfrm>
            <a:off x="3823496" y="23198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29" name="Shape 29"/>
          <p:cNvSpPr txBox="1">
            <a:spLocks noGrp="1"/>
          </p:cNvSpPr>
          <p:nvPr>
            <p:ph type="body" idx="5"/>
          </p:nvPr>
        </p:nvSpPr>
        <p:spPr>
          <a:xfrm>
            <a:off x="5506644" y="23198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0" name="Shape 30"/>
          <p:cNvSpPr txBox="1">
            <a:spLocks noGrp="1"/>
          </p:cNvSpPr>
          <p:nvPr>
            <p:ph type="body" idx="6"/>
          </p:nvPr>
        </p:nvSpPr>
        <p:spPr>
          <a:xfrm>
            <a:off x="7189790" y="23198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1" name="Shape 31"/>
          <p:cNvSpPr txBox="1">
            <a:spLocks noGrp="1"/>
          </p:cNvSpPr>
          <p:nvPr>
            <p:ph type="body" idx="7"/>
          </p:nvPr>
        </p:nvSpPr>
        <p:spPr>
          <a:xfrm>
            <a:off x="457202" y="2228150"/>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2" name="Shape 32"/>
          <p:cNvSpPr txBox="1">
            <a:spLocks noGrp="1"/>
          </p:cNvSpPr>
          <p:nvPr>
            <p:ph type="body" idx="8"/>
          </p:nvPr>
        </p:nvSpPr>
        <p:spPr>
          <a:xfrm>
            <a:off x="2140350" y="2228150"/>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3" name="Shape 33"/>
          <p:cNvSpPr txBox="1">
            <a:spLocks noGrp="1"/>
          </p:cNvSpPr>
          <p:nvPr>
            <p:ph type="body" idx="9"/>
          </p:nvPr>
        </p:nvSpPr>
        <p:spPr>
          <a:xfrm>
            <a:off x="3823496" y="2228150"/>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4" name="Shape 34"/>
          <p:cNvSpPr txBox="1">
            <a:spLocks noGrp="1"/>
          </p:cNvSpPr>
          <p:nvPr>
            <p:ph type="body" idx="13"/>
          </p:nvPr>
        </p:nvSpPr>
        <p:spPr>
          <a:xfrm>
            <a:off x="5506644" y="2228150"/>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5" name="Shape 35"/>
          <p:cNvSpPr txBox="1">
            <a:spLocks noGrp="1"/>
          </p:cNvSpPr>
          <p:nvPr>
            <p:ph type="body" idx="14"/>
          </p:nvPr>
        </p:nvSpPr>
        <p:spPr>
          <a:xfrm>
            <a:off x="7189790" y="2228150"/>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6" name="Shape 36"/>
          <p:cNvSpPr txBox="1">
            <a:spLocks noGrp="1"/>
          </p:cNvSpPr>
          <p:nvPr>
            <p:ph type="body" idx="15"/>
          </p:nvPr>
        </p:nvSpPr>
        <p:spPr>
          <a:xfrm>
            <a:off x="457202" y="44280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7" name="Shape 37"/>
          <p:cNvSpPr txBox="1">
            <a:spLocks noGrp="1"/>
          </p:cNvSpPr>
          <p:nvPr>
            <p:ph type="body" idx="16"/>
          </p:nvPr>
        </p:nvSpPr>
        <p:spPr>
          <a:xfrm>
            <a:off x="2140350" y="44280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8" name="Shape 38"/>
          <p:cNvSpPr txBox="1">
            <a:spLocks noGrp="1"/>
          </p:cNvSpPr>
          <p:nvPr>
            <p:ph type="body" idx="17"/>
          </p:nvPr>
        </p:nvSpPr>
        <p:spPr>
          <a:xfrm>
            <a:off x="3823496" y="44280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39" name="Shape 39"/>
          <p:cNvSpPr txBox="1">
            <a:spLocks noGrp="1"/>
          </p:cNvSpPr>
          <p:nvPr>
            <p:ph type="body" idx="18"/>
          </p:nvPr>
        </p:nvSpPr>
        <p:spPr>
          <a:xfrm>
            <a:off x="5506644" y="44280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40" name="Shape 40"/>
          <p:cNvSpPr txBox="1">
            <a:spLocks noGrp="1"/>
          </p:cNvSpPr>
          <p:nvPr>
            <p:ph type="body" idx="19"/>
          </p:nvPr>
        </p:nvSpPr>
        <p:spPr>
          <a:xfrm>
            <a:off x="7189790" y="4428085"/>
            <a:ext cx="1497013" cy="1083732"/>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1200"/>
              </a:spcAft>
              <a:buClr>
                <a:schemeClr val="accent5"/>
              </a:buClr>
              <a:buFont typeface="Arial"/>
              <a:buNone/>
              <a:defRPr sz="6600" b="1" i="0" u="none" strike="noStrike" cap="none">
                <a:solidFill>
                  <a:schemeClr val="accent5"/>
                </a:solidFill>
                <a:latin typeface="Lucida Sans"/>
                <a:ea typeface="Lucida Sans"/>
                <a:cs typeface="Lucida Sans"/>
                <a:sym typeface="Lucida Sans"/>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41" name="Shape 41"/>
          <p:cNvSpPr txBox="1">
            <a:spLocks noGrp="1"/>
          </p:cNvSpPr>
          <p:nvPr>
            <p:ph type="body" idx="20"/>
          </p:nvPr>
        </p:nvSpPr>
        <p:spPr>
          <a:xfrm>
            <a:off x="457202" y="4336348"/>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42" name="Shape 42"/>
          <p:cNvSpPr txBox="1">
            <a:spLocks noGrp="1"/>
          </p:cNvSpPr>
          <p:nvPr>
            <p:ph type="body" idx="21"/>
          </p:nvPr>
        </p:nvSpPr>
        <p:spPr>
          <a:xfrm>
            <a:off x="2140350" y="4336348"/>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43" name="Shape 43"/>
          <p:cNvSpPr txBox="1">
            <a:spLocks noGrp="1"/>
          </p:cNvSpPr>
          <p:nvPr>
            <p:ph type="body" idx="22"/>
          </p:nvPr>
        </p:nvSpPr>
        <p:spPr>
          <a:xfrm>
            <a:off x="3823496" y="4336348"/>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44" name="Shape 44"/>
          <p:cNvSpPr txBox="1">
            <a:spLocks noGrp="1"/>
          </p:cNvSpPr>
          <p:nvPr>
            <p:ph type="body" idx="23"/>
          </p:nvPr>
        </p:nvSpPr>
        <p:spPr>
          <a:xfrm>
            <a:off x="5506644" y="4336348"/>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45" name="Shape 45"/>
          <p:cNvSpPr txBox="1">
            <a:spLocks noGrp="1"/>
          </p:cNvSpPr>
          <p:nvPr>
            <p:ph type="body" idx="24"/>
          </p:nvPr>
        </p:nvSpPr>
        <p:spPr>
          <a:xfrm>
            <a:off x="7189790" y="4336348"/>
            <a:ext cx="1497013" cy="295467"/>
          </a:xfrm>
          <a:prstGeom prst="rect">
            <a:avLst/>
          </a:prstGeom>
          <a:noFill/>
          <a:ln>
            <a:noFill/>
          </a:ln>
        </p:spPr>
        <p:txBody>
          <a:bodyPr lIns="91425" tIns="91425" rIns="91425" bIns="91425" anchor="b" anchorCtr="0"/>
          <a:lstStyle>
            <a:lvl1pPr marL="0" marR="0" lvl="0" indent="0" algn="l" rtl="0">
              <a:lnSpc>
                <a:spcPct val="120000"/>
              </a:lnSpc>
              <a:spcBef>
                <a:spcPts val="600"/>
              </a:spcBef>
              <a:spcAft>
                <a:spcPts val="1200"/>
              </a:spcAft>
              <a:buClr>
                <a:schemeClr val="lt2"/>
              </a:buClr>
              <a:buFont typeface="Arial"/>
              <a:buNone/>
              <a:defRPr sz="1600" b="0" i="1" u="none" strike="noStrike" cap="none">
                <a:solidFill>
                  <a:schemeClr val="lt2"/>
                </a:solidFill>
                <a:latin typeface="Corbel"/>
                <a:ea typeface="Corbel"/>
                <a:cs typeface="Corbel"/>
                <a:sym typeface="Corbel"/>
              </a:defRPr>
            </a:lvl1pPr>
            <a:lvl2pPr marL="0" marR="0" lvl="1" indent="0" algn="l" rtl="0">
              <a:lnSpc>
                <a:spcPct val="100000"/>
              </a:lnSpc>
              <a:spcBef>
                <a:spcPts val="0"/>
              </a:spcBef>
              <a:spcAft>
                <a:spcPts val="600"/>
              </a:spcAft>
              <a:buClr>
                <a:schemeClr val="dk2"/>
              </a:buClr>
              <a:buFont typeface="Arial"/>
              <a:buNone/>
              <a:defRPr sz="1500" b="0" i="1" u="none" strike="noStrike" cap="none">
                <a:solidFill>
                  <a:schemeClr val="dk2"/>
                </a:solidFill>
                <a:latin typeface="Corbel"/>
                <a:ea typeface="Corbel"/>
                <a:cs typeface="Corbel"/>
                <a:sym typeface="Corbel"/>
              </a:defRPr>
            </a:lvl2pPr>
            <a:lvl3pPr marL="0" marR="0" lvl="2" indent="0" algn="l" rtl="0">
              <a:lnSpc>
                <a:spcPct val="110000"/>
              </a:lnSpc>
              <a:spcBef>
                <a:spcPts val="600"/>
              </a:spcBef>
              <a:spcAft>
                <a:spcPts val="0"/>
              </a:spcAft>
              <a:buClr>
                <a:schemeClr val="accent4"/>
              </a:buClr>
              <a:buFont typeface="Arial"/>
              <a:buNone/>
              <a:defRPr sz="1100" b="1" i="0" u="none" strike="noStrike" cap="none">
                <a:solidFill>
                  <a:schemeClr val="accent4"/>
                </a:solidFill>
                <a:latin typeface="Arial"/>
                <a:ea typeface="Arial"/>
                <a:cs typeface="Arial"/>
                <a:sym typeface="Arial"/>
              </a:defRPr>
            </a:lvl3pPr>
            <a:lvl4pPr marL="0" marR="0" lvl="3" indent="0" algn="l" rtl="0">
              <a:lnSpc>
                <a:spcPct val="114000"/>
              </a:lnSpc>
              <a:spcBef>
                <a:spcPts val="60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4pPr>
            <a:lvl5pPr marL="171450" marR="0" lvl="4" indent="-6350" algn="l" rtl="0">
              <a:lnSpc>
                <a:spcPct val="95000"/>
              </a:lnSpc>
              <a:spcBef>
                <a:spcPts val="0"/>
              </a:spcBef>
              <a:spcAft>
                <a:spcPts val="600"/>
              </a:spcAft>
              <a:buClr>
                <a:schemeClr val="dk2"/>
              </a:buClr>
              <a:buFont typeface="Arial"/>
              <a:buNone/>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059360" y="685802"/>
            <a:ext cx="4637599" cy="54927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49" name="Shape 49"/>
          <p:cNvSpPr txBox="1">
            <a:spLocks noGrp="1"/>
          </p:cNvSpPr>
          <p:nvPr>
            <p:ph type="body" idx="2"/>
          </p:nvPr>
        </p:nvSpPr>
        <p:spPr>
          <a:xfrm>
            <a:off x="1301263" y="6407162"/>
            <a:ext cx="6738786" cy="450850"/>
          </a:xfrm>
          <a:prstGeom prst="rect">
            <a:avLst/>
          </a:prstGeom>
          <a:noFill/>
          <a:ln>
            <a:noFill/>
          </a:ln>
        </p:spPr>
        <p:txBody>
          <a:bodyPr lIns="91425" tIns="91425" rIns="91425" bIns="91425" anchor="t" anchorCtr="0"/>
          <a:lstStyle>
            <a:lvl1pPr marL="0" marR="0" lvl="0" indent="0" algn="l" rtl="0">
              <a:lnSpc>
                <a:spcPct val="85000"/>
              </a:lnSpc>
              <a:spcBef>
                <a:spcPts val="600"/>
              </a:spcBef>
              <a:spcAft>
                <a:spcPts val="1200"/>
              </a:spcAft>
              <a:buClr>
                <a:schemeClr val="lt2"/>
              </a:buClr>
              <a:buFont typeface="Arial"/>
              <a:buNone/>
              <a:defRPr sz="800" b="0" i="0" u="none" strike="noStrike" cap="none">
                <a:solidFill>
                  <a:schemeClr val="lt2"/>
                </a:solidFill>
                <a:latin typeface="Georgia"/>
                <a:ea typeface="Georgia"/>
                <a:cs typeface="Georgia"/>
                <a:sym typeface="Georgia"/>
              </a:defRPr>
            </a:lvl1pPr>
            <a:lvl2pPr marL="0" marR="0" lvl="1" indent="0" algn="l" rtl="0">
              <a:lnSpc>
                <a:spcPct val="85000"/>
              </a:lnSpc>
              <a:spcBef>
                <a:spcPts val="0"/>
              </a:spcBef>
              <a:spcAft>
                <a:spcPts val="600"/>
              </a:spcAft>
              <a:buClr>
                <a:schemeClr val="lt2"/>
              </a:buClr>
              <a:buFont typeface="Arial"/>
              <a:buNone/>
              <a:defRPr sz="800" b="0" i="1" u="none" strike="noStrike" cap="none">
                <a:solidFill>
                  <a:schemeClr val="lt2"/>
                </a:solidFill>
                <a:latin typeface="Georgia"/>
                <a:ea typeface="Georgia"/>
                <a:cs typeface="Georgia"/>
                <a:sym typeface="Georgia"/>
              </a:defRPr>
            </a:lvl2pPr>
            <a:lvl3pPr marL="0" marR="0" lvl="2" indent="0" algn="l" rtl="0">
              <a:lnSpc>
                <a:spcPct val="85000"/>
              </a:lnSpc>
              <a:spcBef>
                <a:spcPts val="600"/>
              </a:spcBef>
              <a:spcAft>
                <a:spcPts val="0"/>
              </a:spcAft>
              <a:buClr>
                <a:schemeClr val="lt2"/>
              </a:buClr>
              <a:buFont typeface="Arial"/>
              <a:buNone/>
              <a:defRPr sz="800" b="1" i="0" u="none" strike="noStrike" cap="none">
                <a:solidFill>
                  <a:schemeClr val="lt2"/>
                </a:solidFill>
                <a:latin typeface="Georgia"/>
                <a:ea typeface="Georgia"/>
                <a:cs typeface="Georgia"/>
                <a:sym typeface="Georgia"/>
              </a:defRPr>
            </a:lvl3pPr>
            <a:lvl4pPr marL="0" marR="0" lvl="3" indent="0" algn="l" rtl="0">
              <a:lnSpc>
                <a:spcPct val="85000"/>
              </a:lnSpc>
              <a:spcBef>
                <a:spcPts val="60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4pPr>
            <a:lvl5pPr marL="0" marR="0" lvl="4" indent="0" algn="l" rtl="0">
              <a:lnSpc>
                <a:spcPct val="85000"/>
              </a:lnSpc>
              <a:spcBef>
                <a:spcPts val="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 + half">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3829078" y="685802"/>
            <a:ext cx="4857721" cy="54927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53" name="Shape 53"/>
          <p:cNvSpPr txBox="1">
            <a:spLocks noGrp="1"/>
          </p:cNvSpPr>
          <p:nvPr>
            <p:ph type="body" idx="2"/>
          </p:nvPr>
        </p:nvSpPr>
        <p:spPr>
          <a:xfrm>
            <a:off x="1301270" y="3429001"/>
            <a:ext cx="2321754" cy="27495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54" name="Shape 54"/>
          <p:cNvSpPr txBox="1">
            <a:spLocks noGrp="1"/>
          </p:cNvSpPr>
          <p:nvPr>
            <p:ph type="body" idx="3"/>
          </p:nvPr>
        </p:nvSpPr>
        <p:spPr>
          <a:xfrm>
            <a:off x="1301263" y="6407162"/>
            <a:ext cx="6738786" cy="450850"/>
          </a:xfrm>
          <a:prstGeom prst="rect">
            <a:avLst/>
          </a:prstGeom>
          <a:noFill/>
          <a:ln>
            <a:noFill/>
          </a:ln>
        </p:spPr>
        <p:txBody>
          <a:bodyPr lIns="91425" tIns="91425" rIns="91425" bIns="91425" anchor="t" anchorCtr="0"/>
          <a:lstStyle>
            <a:lvl1pPr marL="0" marR="0" lvl="0" indent="0" algn="l" rtl="0">
              <a:lnSpc>
                <a:spcPct val="85000"/>
              </a:lnSpc>
              <a:spcBef>
                <a:spcPts val="600"/>
              </a:spcBef>
              <a:spcAft>
                <a:spcPts val="1200"/>
              </a:spcAft>
              <a:buClr>
                <a:schemeClr val="lt2"/>
              </a:buClr>
              <a:buFont typeface="Arial"/>
              <a:buNone/>
              <a:defRPr sz="800" b="0" i="0" u="none" strike="noStrike" cap="none">
                <a:solidFill>
                  <a:schemeClr val="lt2"/>
                </a:solidFill>
                <a:latin typeface="Georgia"/>
                <a:ea typeface="Georgia"/>
                <a:cs typeface="Georgia"/>
                <a:sym typeface="Georgia"/>
              </a:defRPr>
            </a:lvl1pPr>
            <a:lvl2pPr marL="0" marR="0" lvl="1" indent="0" algn="l" rtl="0">
              <a:lnSpc>
                <a:spcPct val="85000"/>
              </a:lnSpc>
              <a:spcBef>
                <a:spcPts val="0"/>
              </a:spcBef>
              <a:spcAft>
                <a:spcPts val="600"/>
              </a:spcAft>
              <a:buClr>
                <a:schemeClr val="lt2"/>
              </a:buClr>
              <a:buFont typeface="Arial"/>
              <a:buNone/>
              <a:defRPr sz="800" b="0" i="1" u="none" strike="noStrike" cap="none">
                <a:solidFill>
                  <a:schemeClr val="lt2"/>
                </a:solidFill>
                <a:latin typeface="Georgia"/>
                <a:ea typeface="Georgia"/>
                <a:cs typeface="Georgia"/>
                <a:sym typeface="Georgia"/>
              </a:defRPr>
            </a:lvl2pPr>
            <a:lvl3pPr marL="0" marR="0" lvl="2" indent="0" algn="l" rtl="0">
              <a:lnSpc>
                <a:spcPct val="85000"/>
              </a:lnSpc>
              <a:spcBef>
                <a:spcPts val="600"/>
              </a:spcBef>
              <a:spcAft>
                <a:spcPts val="0"/>
              </a:spcAft>
              <a:buClr>
                <a:schemeClr val="lt2"/>
              </a:buClr>
              <a:buFont typeface="Arial"/>
              <a:buNone/>
              <a:defRPr sz="800" b="1" i="0" u="none" strike="noStrike" cap="none">
                <a:solidFill>
                  <a:schemeClr val="lt2"/>
                </a:solidFill>
                <a:latin typeface="Georgia"/>
                <a:ea typeface="Georgia"/>
                <a:cs typeface="Georgia"/>
                <a:sym typeface="Georgia"/>
              </a:defRPr>
            </a:lvl3pPr>
            <a:lvl4pPr marL="0" marR="0" lvl="3" indent="0" algn="l" rtl="0">
              <a:lnSpc>
                <a:spcPct val="85000"/>
              </a:lnSpc>
              <a:spcBef>
                <a:spcPts val="60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4pPr>
            <a:lvl5pPr marL="0" marR="0" lvl="4" indent="0" algn="l" rtl="0">
              <a:lnSpc>
                <a:spcPct val="85000"/>
              </a:lnSpc>
              <a:spcBef>
                <a:spcPts val="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 Half">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827594" y="3429001"/>
            <a:ext cx="4859215" cy="27495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58" name="Shape 58"/>
          <p:cNvSpPr txBox="1">
            <a:spLocks noGrp="1"/>
          </p:cNvSpPr>
          <p:nvPr>
            <p:ph type="body" idx="2"/>
          </p:nvPr>
        </p:nvSpPr>
        <p:spPr>
          <a:xfrm>
            <a:off x="1301263" y="6407162"/>
            <a:ext cx="6738786" cy="450850"/>
          </a:xfrm>
          <a:prstGeom prst="rect">
            <a:avLst/>
          </a:prstGeom>
          <a:noFill/>
          <a:ln>
            <a:noFill/>
          </a:ln>
        </p:spPr>
        <p:txBody>
          <a:bodyPr lIns="91425" tIns="91425" rIns="91425" bIns="91425" anchor="t" anchorCtr="0"/>
          <a:lstStyle>
            <a:lvl1pPr marL="0" marR="0" lvl="0" indent="0" algn="l" rtl="0">
              <a:lnSpc>
                <a:spcPct val="85000"/>
              </a:lnSpc>
              <a:spcBef>
                <a:spcPts val="600"/>
              </a:spcBef>
              <a:spcAft>
                <a:spcPts val="1200"/>
              </a:spcAft>
              <a:buClr>
                <a:schemeClr val="lt2"/>
              </a:buClr>
              <a:buFont typeface="Arial"/>
              <a:buNone/>
              <a:defRPr sz="800" b="0" i="0" u="none" strike="noStrike" cap="none">
                <a:solidFill>
                  <a:schemeClr val="lt2"/>
                </a:solidFill>
                <a:latin typeface="Georgia"/>
                <a:ea typeface="Georgia"/>
                <a:cs typeface="Georgia"/>
                <a:sym typeface="Georgia"/>
              </a:defRPr>
            </a:lvl1pPr>
            <a:lvl2pPr marL="0" marR="0" lvl="1" indent="0" algn="l" rtl="0">
              <a:lnSpc>
                <a:spcPct val="85000"/>
              </a:lnSpc>
              <a:spcBef>
                <a:spcPts val="0"/>
              </a:spcBef>
              <a:spcAft>
                <a:spcPts val="600"/>
              </a:spcAft>
              <a:buClr>
                <a:schemeClr val="lt2"/>
              </a:buClr>
              <a:buFont typeface="Arial"/>
              <a:buNone/>
              <a:defRPr sz="800" b="0" i="1" u="none" strike="noStrike" cap="none">
                <a:solidFill>
                  <a:schemeClr val="lt2"/>
                </a:solidFill>
                <a:latin typeface="Georgia"/>
                <a:ea typeface="Georgia"/>
                <a:cs typeface="Georgia"/>
                <a:sym typeface="Georgia"/>
              </a:defRPr>
            </a:lvl2pPr>
            <a:lvl3pPr marL="0" marR="0" lvl="2" indent="0" algn="l" rtl="0">
              <a:lnSpc>
                <a:spcPct val="85000"/>
              </a:lnSpc>
              <a:spcBef>
                <a:spcPts val="600"/>
              </a:spcBef>
              <a:spcAft>
                <a:spcPts val="0"/>
              </a:spcAft>
              <a:buClr>
                <a:schemeClr val="lt2"/>
              </a:buClr>
              <a:buFont typeface="Arial"/>
              <a:buNone/>
              <a:defRPr sz="800" b="1" i="0" u="none" strike="noStrike" cap="none">
                <a:solidFill>
                  <a:schemeClr val="lt2"/>
                </a:solidFill>
                <a:latin typeface="Georgia"/>
                <a:ea typeface="Georgia"/>
                <a:cs typeface="Georgia"/>
                <a:sym typeface="Georgia"/>
              </a:defRPr>
            </a:lvl3pPr>
            <a:lvl4pPr marL="0" marR="0" lvl="3" indent="0" algn="l" rtl="0">
              <a:lnSpc>
                <a:spcPct val="85000"/>
              </a:lnSpc>
              <a:spcBef>
                <a:spcPts val="60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4pPr>
            <a:lvl5pPr marL="0" marR="0" lvl="4" indent="0" algn="l" rtl="0">
              <a:lnSpc>
                <a:spcPct val="85000"/>
              </a:lnSpc>
              <a:spcBef>
                <a:spcPts val="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3827594" y="685802"/>
            <a:ext cx="2321754" cy="54927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62" name="Shape 62"/>
          <p:cNvSpPr txBox="1">
            <a:spLocks noGrp="1"/>
          </p:cNvSpPr>
          <p:nvPr>
            <p:ph type="body" idx="2"/>
          </p:nvPr>
        </p:nvSpPr>
        <p:spPr>
          <a:xfrm>
            <a:off x="6353907" y="685802"/>
            <a:ext cx="2332892" cy="54927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63" name="Shape 63"/>
          <p:cNvSpPr txBox="1">
            <a:spLocks noGrp="1"/>
          </p:cNvSpPr>
          <p:nvPr>
            <p:ph type="body" idx="3"/>
          </p:nvPr>
        </p:nvSpPr>
        <p:spPr>
          <a:xfrm>
            <a:off x="1301263" y="6407162"/>
            <a:ext cx="6738786" cy="450850"/>
          </a:xfrm>
          <a:prstGeom prst="rect">
            <a:avLst/>
          </a:prstGeom>
          <a:noFill/>
          <a:ln>
            <a:noFill/>
          </a:ln>
        </p:spPr>
        <p:txBody>
          <a:bodyPr lIns="91425" tIns="91425" rIns="91425" bIns="91425" anchor="t" anchorCtr="0"/>
          <a:lstStyle>
            <a:lvl1pPr marL="0" marR="0" lvl="0" indent="0" algn="l" rtl="0">
              <a:lnSpc>
                <a:spcPct val="85000"/>
              </a:lnSpc>
              <a:spcBef>
                <a:spcPts val="600"/>
              </a:spcBef>
              <a:spcAft>
                <a:spcPts val="1200"/>
              </a:spcAft>
              <a:buClr>
                <a:schemeClr val="lt2"/>
              </a:buClr>
              <a:buFont typeface="Arial"/>
              <a:buNone/>
              <a:defRPr sz="800" b="0" i="0" u="none" strike="noStrike" cap="none">
                <a:solidFill>
                  <a:schemeClr val="lt2"/>
                </a:solidFill>
                <a:latin typeface="Georgia"/>
                <a:ea typeface="Georgia"/>
                <a:cs typeface="Georgia"/>
                <a:sym typeface="Georgia"/>
              </a:defRPr>
            </a:lvl1pPr>
            <a:lvl2pPr marL="0" marR="0" lvl="1" indent="0" algn="l" rtl="0">
              <a:lnSpc>
                <a:spcPct val="85000"/>
              </a:lnSpc>
              <a:spcBef>
                <a:spcPts val="0"/>
              </a:spcBef>
              <a:spcAft>
                <a:spcPts val="600"/>
              </a:spcAft>
              <a:buClr>
                <a:schemeClr val="lt2"/>
              </a:buClr>
              <a:buFont typeface="Arial"/>
              <a:buNone/>
              <a:defRPr sz="800" b="0" i="1" u="none" strike="noStrike" cap="none">
                <a:solidFill>
                  <a:schemeClr val="lt2"/>
                </a:solidFill>
                <a:latin typeface="Georgia"/>
                <a:ea typeface="Georgia"/>
                <a:cs typeface="Georgia"/>
                <a:sym typeface="Georgia"/>
              </a:defRPr>
            </a:lvl2pPr>
            <a:lvl3pPr marL="0" marR="0" lvl="2" indent="0" algn="l" rtl="0">
              <a:lnSpc>
                <a:spcPct val="85000"/>
              </a:lnSpc>
              <a:spcBef>
                <a:spcPts val="600"/>
              </a:spcBef>
              <a:spcAft>
                <a:spcPts val="0"/>
              </a:spcAft>
              <a:buClr>
                <a:schemeClr val="lt2"/>
              </a:buClr>
              <a:buFont typeface="Arial"/>
              <a:buNone/>
              <a:defRPr sz="800" b="1" i="0" u="none" strike="noStrike" cap="none">
                <a:solidFill>
                  <a:schemeClr val="lt2"/>
                </a:solidFill>
                <a:latin typeface="Georgia"/>
                <a:ea typeface="Georgia"/>
                <a:cs typeface="Georgia"/>
                <a:sym typeface="Georgia"/>
              </a:defRPr>
            </a:lvl3pPr>
            <a:lvl4pPr marL="0" marR="0" lvl="3" indent="0" algn="l" rtl="0">
              <a:lnSpc>
                <a:spcPct val="85000"/>
              </a:lnSpc>
              <a:spcBef>
                <a:spcPts val="60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4pPr>
            <a:lvl5pPr marL="0" marR="0" lvl="4" indent="0" algn="l" rtl="0">
              <a:lnSpc>
                <a:spcPct val="85000"/>
              </a:lnSpc>
              <a:spcBef>
                <a:spcPts val="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 Half">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3827594" y="3429001"/>
            <a:ext cx="2321754" cy="27495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67" name="Shape 67"/>
          <p:cNvSpPr txBox="1">
            <a:spLocks noGrp="1"/>
          </p:cNvSpPr>
          <p:nvPr>
            <p:ph type="body" idx="2"/>
          </p:nvPr>
        </p:nvSpPr>
        <p:spPr>
          <a:xfrm>
            <a:off x="6353907" y="3429001"/>
            <a:ext cx="2332892" cy="27495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
        <p:nvSpPr>
          <p:cNvPr id="68" name="Shape 68"/>
          <p:cNvSpPr txBox="1">
            <a:spLocks noGrp="1"/>
          </p:cNvSpPr>
          <p:nvPr>
            <p:ph type="body" idx="3"/>
          </p:nvPr>
        </p:nvSpPr>
        <p:spPr>
          <a:xfrm>
            <a:off x="1301263" y="6407162"/>
            <a:ext cx="6738786" cy="450850"/>
          </a:xfrm>
          <a:prstGeom prst="rect">
            <a:avLst/>
          </a:prstGeom>
          <a:noFill/>
          <a:ln>
            <a:noFill/>
          </a:ln>
        </p:spPr>
        <p:txBody>
          <a:bodyPr lIns="91425" tIns="91425" rIns="91425" bIns="91425" anchor="t" anchorCtr="0"/>
          <a:lstStyle>
            <a:lvl1pPr marL="0" marR="0" lvl="0" indent="0" algn="l" rtl="0">
              <a:lnSpc>
                <a:spcPct val="85000"/>
              </a:lnSpc>
              <a:spcBef>
                <a:spcPts val="600"/>
              </a:spcBef>
              <a:spcAft>
                <a:spcPts val="1200"/>
              </a:spcAft>
              <a:buClr>
                <a:schemeClr val="lt2"/>
              </a:buClr>
              <a:buFont typeface="Arial"/>
              <a:buNone/>
              <a:defRPr sz="800" b="0" i="0" u="none" strike="noStrike" cap="none">
                <a:solidFill>
                  <a:schemeClr val="lt2"/>
                </a:solidFill>
                <a:latin typeface="Georgia"/>
                <a:ea typeface="Georgia"/>
                <a:cs typeface="Georgia"/>
                <a:sym typeface="Georgia"/>
              </a:defRPr>
            </a:lvl1pPr>
            <a:lvl2pPr marL="0" marR="0" lvl="1" indent="0" algn="l" rtl="0">
              <a:lnSpc>
                <a:spcPct val="85000"/>
              </a:lnSpc>
              <a:spcBef>
                <a:spcPts val="0"/>
              </a:spcBef>
              <a:spcAft>
                <a:spcPts val="600"/>
              </a:spcAft>
              <a:buClr>
                <a:schemeClr val="lt2"/>
              </a:buClr>
              <a:buFont typeface="Arial"/>
              <a:buNone/>
              <a:defRPr sz="800" b="0" i="1" u="none" strike="noStrike" cap="none">
                <a:solidFill>
                  <a:schemeClr val="lt2"/>
                </a:solidFill>
                <a:latin typeface="Georgia"/>
                <a:ea typeface="Georgia"/>
                <a:cs typeface="Georgia"/>
                <a:sym typeface="Georgia"/>
              </a:defRPr>
            </a:lvl2pPr>
            <a:lvl3pPr marL="0" marR="0" lvl="2" indent="0" algn="l" rtl="0">
              <a:lnSpc>
                <a:spcPct val="85000"/>
              </a:lnSpc>
              <a:spcBef>
                <a:spcPts val="600"/>
              </a:spcBef>
              <a:spcAft>
                <a:spcPts val="0"/>
              </a:spcAft>
              <a:buClr>
                <a:schemeClr val="lt2"/>
              </a:buClr>
              <a:buFont typeface="Arial"/>
              <a:buNone/>
              <a:defRPr sz="800" b="1" i="0" u="none" strike="noStrike" cap="none">
                <a:solidFill>
                  <a:schemeClr val="lt2"/>
                </a:solidFill>
                <a:latin typeface="Georgia"/>
                <a:ea typeface="Georgia"/>
                <a:cs typeface="Georgia"/>
                <a:sym typeface="Georgia"/>
              </a:defRPr>
            </a:lvl3pPr>
            <a:lvl4pPr marL="0" marR="0" lvl="3" indent="0" algn="l" rtl="0">
              <a:lnSpc>
                <a:spcPct val="85000"/>
              </a:lnSpc>
              <a:spcBef>
                <a:spcPts val="60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4pPr>
            <a:lvl5pPr marL="0" marR="0" lvl="4" indent="0" algn="l" rtl="0">
              <a:lnSpc>
                <a:spcPct val="85000"/>
              </a:lnSpc>
              <a:spcBef>
                <a:spcPts val="0"/>
              </a:spcBef>
              <a:spcAft>
                <a:spcPts val="600"/>
              </a:spcAft>
              <a:buClr>
                <a:schemeClr val="lt2"/>
              </a:buClr>
              <a:buFont typeface="Arial"/>
              <a:buNone/>
              <a:defRPr sz="800" b="0" i="0" u="none" strike="noStrike" cap="none">
                <a:solidFill>
                  <a:schemeClr val="lt2"/>
                </a:solidFill>
                <a:latin typeface="Georgia"/>
                <a:ea typeface="Georgia"/>
                <a:cs typeface="Georgia"/>
                <a:sym typeface="Georgia"/>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1847" y="685800"/>
            <a:ext cx="2892774" cy="1228028"/>
          </a:xfrm>
          <a:prstGeom prst="rect">
            <a:avLst/>
          </a:prstGeom>
          <a:noFill/>
          <a:ln>
            <a:noFill/>
          </a:ln>
        </p:spPr>
        <p:txBody>
          <a:bodyPr lIns="91425" tIns="91425" rIns="91425" bIns="91425" anchor="t" anchorCtr="0"/>
          <a:lstStyle>
            <a:lvl1pPr marL="0" marR="0" lvl="0" indent="0" algn="r" rtl="0">
              <a:lnSpc>
                <a:spcPct val="95000"/>
              </a:lnSpc>
              <a:spcBef>
                <a:spcPts val="0"/>
              </a:spcBef>
              <a:buClr>
                <a:srgbClr val="88888C"/>
              </a:buClr>
              <a:buFont typeface="Lucida Sans"/>
              <a:buNone/>
              <a:defRPr sz="2800" b="0" i="0" u="none" strike="noStrike" cap="none">
                <a:solidFill>
                  <a:srgbClr val="88888C"/>
                </a:solidFill>
                <a:latin typeface="Lucida Sans"/>
                <a:ea typeface="Lucida Sans"/>
                <a:cs typeface="Lucida Sans"/>
                <a:sym typeface="Lucida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3829078" y="685802"/>
            <a:ext cx="4857721" cy="5492751"/>
          </a:xfrm>
          <a:prstGeom prst="rect">
            <a:avLst/>
          </a:prstGeom>
          <a:noFill/>
          <a:ln>
            <a:noFill/>
          </a:ln>
        </p:spPr>
        <p:txBody>
          <a:bodyPr lIns="91425" tIns="91425" rIns="91425" bIns="91425" anchor="t" anchorCtr="0"/>
          <a:lstStyle>
            <a:lvl1pPr marL="0" marR="0" lvl="0" indent="95250" algn="l" rtl="0">
              <a:lnSpc>
                <a:spcPct val="120000"/>
              </a:lnSpc>
              <a:spcBef>
                <a:spcPts val="600"/>
              </a:spcBef>
              <a:spcAft>
                <a:spcPts val="1200"/>
              </a:spcAft>
              <a:buClr>
                <a:schemeClr val="dk1"/>
              </a:buClr>
              <a:buSzPct val="100000"/>
              <a:buFont typeface="Arial"/>
              <a:buChar char="​"/>
              <a:defRPr sz="1500" b="0" i="0" u="none" strike="noStrike" cap="none">
                <a:solidFill>
                  <a:schemeClr val="dk1"/>
                </a:solidFill>
                <a:latin typeface="Georgia"/>
                <a:ea typeface="Georgia"/>
                <a:cs typeface="Georgia"/>
                <a:sym typeface="Georgia"/>
              </a:defRPr>
            </a:lvl1pPr>
            <a:lvl2pPr marL="0" marR="0" lvl="1" indent="95250" algn="l" rtl="0">
              <a:lnSpc>
                <a:spcPct val="100000"/>
              </a:lnSpc>
              <a:spcBef>
                <a:spcPts val="0"/>
              </a:spcBef>
              <a:spcAft>
                <a:spcPts val="600"/>
              </a:spcAft>
              <a:buClr>
                <a:schemeClr val="dk2"/>
              </a:buClr>
              <a:buSzPct val="100000"/>
              <a:buFont typeface="Arial"/>
              <a:buChar char="​"/>
              <a:defRPr sz="1500" b="0" i="1" u="none" strike="noStrike" cap="none">
                <a:solidFill>
                  <a:schemeClr val="dk2"/>
                </a:solidFill>
                <a:latin typeface="Corbel"/>
                <a:ea typeface="Corbel"/>
                <a:cs typeface="Corbel"/>
                <a:sym typeface="Corbel"/>
              </a:defRPr>
            </a:lvl2pPr>
            <a:lvl3pPr marL="0" marR="0" lvl="2" indent="69850" algn="l" rtl="0">
              <a:lnSpc>
                <a:spcPct val="110000"/>
              </a:lnSpc>
              <a:spcBef>
                <a:spcPts val="600"/>
              </a:spcBef>
              <a:spcAft>
                <a:spcPts val="0"/>
              </a:spcAft>
              <a:buClr>
                <a:schemeClr val="accent4"/>
              </a:buClr>
              <a:buSzPct val="100000"/>
              <a:buFont typeface="Arial"/>
              <a:buChar char="​"/>
              <a:defRPr sz="1100" b="1" i="0" u="none" strike="noStrike" cap="none">
                <a:solidFill>
                  <a:schemeClr val="accent4"/>
                </a:solidFill>
                <a:latin typeface="Arial"/>
                <a:ea typeface="Arial"/>
                <a:cs typeface="Arial"/>
                <a:sym typeface="Arial"/>
              </a:defRPr>
            </a:lvl3pPr>
            <a:lvl4pPr marL="0" marR="0" lvl="3" indent="69850" algn="l" rtl="0">
              <a:lnSpc>
                <a:spcPct val="114000"/>
              </a:lnSpc>
              <a:spcBef>
                <a:spcPts val="60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4pPr>
            <a:lvl5pPr marL="171450" marR="0" lvl="4" indent="-101600" algn="l" rtl="0">
              <a:lnSpc>
                <a:spcPct val="95000"/>
              </a:lnSpc>
              <a:spcBef>
                <a:spcPts val="0"/>
              </a:spcBef>
              <a:spcAft>
                <a:spcPts val="600"/>
              </a:spcAft>
              <a:buClr>
                <a:schemeClr val="dk2"/>
              </a:buClr>
              <a:buSzPct val="100000"/>
              <a:buFont typeface="Arial"/>
              <a:buChar char="•"/>
              <a:defRPr sz="1100" b="0" i="0" u="none" strike="noStrike" cap="none">
                <a:solidFill>
                  <a:schemeClr val="dk2"/>
                </a:solidFill>
                <a:latin typeface="Arial"/>
                <a:ea typeface="Arial"/>
                <a:cs typeface="Arial"/>
                <a:sym typeface="Arial"/>
              </a:defRPr>
            </a:lvl5pPr>
            <a:lvl6pPr marL="344488" marR="0" lvl="5" indent="-109538" algn="l" rtl="0">
              <a:lnSpc>
                <a:spcPct val="85000"/>
              </a:lnSpc>
              <a:spcBef>
                <a:spcPts val="220"/>
              </a:spcBef>
              <a:spcAft>
                <a:spcPts val="600"/>
              </a:spcAft>
              <a:buClr>
                <a:schemeClr val="dk2"/>
              </a:buClr>
              <a:buSzPct val="100000"/>
              <a:buFont typeface="Arial"/>
              <a:buChar char="•"/>
              <a:defRPr sz="1100" b="0" i="0" u="none" strike="noStrike" cap="none">
                <a:solidFill>
                  <a:schemeClr val="dk2"/>
                </a:solidFill>
                <a:latin typeface="Georgia"/>
                <a:ea typeface="Georgia"/>
                <a:cs typeface="Georgia"/>
                <a:sym typeface="Georgia"/>
              </a:defRPr>
            </a:lvl6pPr>
            <a:lvl7pPr marL="0" marR="0" lvl="6" indent="95250" algn="l" rtl="0">
              <a:spcBef>
                <a:spcPts val="600"/>
              </a:spcBef>
              <a:spcAft>
                <a:spcPts val="600"/>
              </a:spcAft>
              <a:buClr>
                <a:schemeClr val="lt2"/>
              </a:buClr>
              <a:buSzPct val="100000"/>
              <a:buFont typeface="Arial"/>
              <a:buChar char="​"/>
              <a:defRPr sz="1500" b="0" i="1" u="none" strike="noStrike" cap="none">
                <a:solidFill>
                  <a:schemeClr val="lt2"/>
                </a:solidFill>
                <a:latin typeface="Corbel"/>
                <a:ea typeface="Corbel"/>
                <a:cs typeface="Corbel"/>
                <a:sym typeface="Corbel"/>
              </a:defRPr>
            </a:lvl7pPr>
            <a:lvl8pPr marL="171450" marR="0" lvl="7" indent="-101600" algn="l" rtl="0">
              <a:spcBef>
                <a:spcPts val="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8pPr>
            <a:lvl9pPr marL="344488" marR="0" lvl="8" indent="-109538" algn="l" rtl="0">
              <a:spcBef>
                <a:spcPts val="220"/>
              </a:spcBef>
              <a:spcAft>
                <a:spcPts val="600"/>
              </a:spcAft>
              <a:buClr>
                <a:schemeClr val="lt2"/>
              </a:buClr>
              <a:buSzPct val="100000"/>
              <a:buFont typeface="Arial"/>
              <a:buChar char="•"/>
              <a:defRPr sz="1100" b="0" i="0" u="none" strike="noStrike" cap="none">
                <a:solidFill>
                  <a:schemeClr val="lt2"/>
                </a:solidFill>
                <a:latin typeface="Corbel"/>
                <a:ea typeface="Corbel"/>
                <a:cs typeface="Corbel"/>
                <a:sym typeface="Corbel"/>
              </a:defRPr>
            </a:lvl9pPr>
          </a:lstStyle>
          <a:p>
            <a:endParaRPr/>
          </a:p>
        </p:txBody>
      </p:sp>
      <p:cxnSp>
        <p:nvCxnSpPr>
          <p:cNvPr id="8" name="Shape 8"/>
          <p:cNvCxnSpPr/>
          <p:nvPr/>
        </p:nvCxnSpPr>
        <p:spPr>
          <a:xfrm>
            <a:off x="457200" y="460056"/>
            <a:ext cx="3037413" cy="0"/>
          </a:xfrm>
          <a:prstGeom prst="straightConnector1">
            <a:avLst/>
          </a:prstGeom>
          <a:noFill/>
          <a:ln w="12700" cap="flat" cmpd="sng">
            <a:solidFill>
              <a:srgbClr val="C99600"/>
            </a:solidFill>
            <a:prstDash val="dot"/>
            <a:bevel/>
            <a:headEnd type="none" w="med" len="med"/>
            <a:tailEnd type="none" w="med" len="med"/>
          </a:ln>
        </p:spPr>
      </p:cxnSp>
      <p:sp>
        <p:nvSpPr>
          <p:cNvPr id="9" name="Shape 9"/>
          <p:cNvSpPr txBox="1"/>
          <p:nvPr/>
        </p:nvSpPr>
        <p:spPr>
          <a:xfrm>
            <a:off x="8534517" y="6397732"/>
            <a:ext cx="152286" cy="123111"/>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800" b="0" i="0" u="none" strike="noStrike" cap="none">
                <a:solidFill>
                  <a:srgbClr val="999683"/>
                </a:solidFill>
                <a:latin typeface="Georgia"/>
                <a:ea typeface="Georgia"/>
                <a:cs typeface="Georgia"/>
                <a:sym typeface="Georgia"/>
              </a:rPr>
              <a:t>‹#›</a:t>
            </a:fld>
            <a:endParaRPr lang="en-US" sz="800" b="0" i="0" u="none" strike="noStrike" cap="none">
              <a:solidFill>
                <a:srgbClr val="999683"/>
              </a:solidFill>
              <a:latin typeface="Georgia"/>
              <a:ea typeface="Georgia"/>
              <a:cs typeface="Georgia"/>
              <a:sym typeface="Georgia"/>
            </a:endParaRPr>
          </a:p>
        </p:txBody>
      </p:sp>
      <p:sp>
        <p:nvSpPr>
          <p:cNvPr id="10" name="Shape 10"/>
          <p:cNvSpPr txBox="1"/>
          <p:nvPr/>
        </p:nvSpPr>
        <p:spPr>
          <a:xfrm>
            <a:off x="8317461" y="6397732"/>
            <a:ext cx="38471" cy="123111"/>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800" b="0" i="0" u="none" strike="noStrike" cap="none">
                <a:solidFill>
                  <a:srgbClr val="999683"/>
                </a:solidFill>
                <a:latin typeface="Georgia"/>
                <a:ea typeface="Georgia"/>
                <a:cs typeface="Georgia"/>
                <a:sym typeface="Georgia"/>
              </a:rPr>
              <a:t>|</a:t>
            </a:r>
          </a:p>
        </p:txBody>
      </p:sp>
      <p:cxnSp>
        <p:nvCxnSpPr>
          <p:cNvPr id="11" name="Shape 11"/>
          <p:cNvCxnSpPr/>
          <p:nvPr/>
        </p:nvCxnSpPr>
        <p:spPr>
          <a:xfrm>
            <a:off x="457200" y="6334030"/>
            <a:ext cx="8229600" cy="0"/>
          </a:xfrm>
          <a:prstGeom prst="straightConnector1">
            <a:avLst/>
          </a:prstGeom>
          <a:noFill/>
          <a:ln w="12700" cap="flat" cmpd="sng">
            <a:solidFill>
              <a:srgbClr val="C99600"/>
            </a:solidFill>
            <a:prstDash val="solid"/>
            <a:bevel/>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ctrTitle"/>
          </p:nvPr>
        </p:nvSpPr>
        <p:spPr>
          <a:xfrm>
            <a:off x="677487" y="2949750"/>
            <a:ext cx="7772400" cy="1470024"/>
          </a:xfrm>
          <a:prstGeom prst="rect">
            <a:avLst/>
          </a:prstGeom>
          <a:noFill/>
          <a:ln>
            <a:noFill/>
          </a:ln>
        </p:spPr>
        <p:txBody>
          <a:bodyPr lIns="0" tIns="0" rIns="0" bIns="0" anchor="t" anchorCtr="0">
            <a:noAutofit/>
          </a:bodyPr>
          <a:lstStyle/>
          <a:p>
            <a:pPr marL="0" marR="0" lvl="0" indent="0" algn="r" rtl="0">
              <a:lnSpc>
                <a:spcPct val="95000"/>
              </a:lnSpc>
              <a:spcBef>
                <a:spcPts val="0"/>
              </a:spcBef>
              <a:buClr>
                <a:srgbClr val="88888C"/>
              </a:buClr>
              <a:buSzPct val="25000"/>
              <a:buFont typeface="Lucida Sans"/>
              <a:buNone/>
            </a:pPr>
            <a:r>
              <a:rPr lang="en-US" sz="2800" b="0" i="0" u="none" strike="noStrike" cap="none" dirty="0">
                <a:solidFill>
                  <a:srgbClr val="88888C"/>
                </a:solidFill>
                <a:latin typeface="Lucida Sans"/>
                <a:ea typeface="Lucida Sans"/>
                <a:cs typeface="Lucida Sans"/>
                <a:sym typeface="Lucida Sans"/>
              </a:rPr>
              <a:t>UCR 2016-2017 MEI Class: </a:t>
            </a:r>
            <a:br>
              <a:rPr lang="en-US" sz="2800" b="0" i="0" u="none" strike="noStrike" cap="none" dirty="0">
                <a:solidFill>
                  <a:srgbClr val="88888C"/>
                </a:solidFill>
                <a:latin typeface="Lucida Sans"/>
                <a:ea typeface="Lucida Sans"/>
                <a:cs typeface="Lucida Sans"/>
                <a:sym typeface="Lucida Sans"/>
              </a:rPr>
            </a:br>
            <a:r>
              <a:rPr lang="en-US" sz="2800" b="0" i="0" u="none" strike="noStrike" cap="none" dirty="0">
                <a:solidFill>
                  <a:srgbClr val="88888C"/>
                </a:solidFill>
                <a:latin typeface="Lucida Sans"/>
                <a:ea typeface="Lucida Sans"/>
                <a:cs typeface="Lucida Sans"/>
                <a:sym typeface="Lucida Sans"/>
              </a:rPr>
              <a:t>Cultivating a Community of Respect</a:t>
            </a:r>
            <a:br>
              <a:rPr lang="en-US" sz="2800" b="0" i="0" u="none" strike="noStrike" cap="none" dirty="0">
                <a:solidFill>
                  <a:srgbClr val="88888C"/>
                </a:solidFill>
                <a:latin typeface="Lucida Sans"/>
                <a:ea typeface="Lucida Sans"/>
                <a:cs typeface="Lucida Sans"/>
                <a:sym typeface="Lucida Sans"/>
              </a:rPr>
            </a:br>
            <a:r>
              <a:rPr lang="en-US" sz="2800" b="0" i="0" u="none" strike="noStrike" cap="none" dirty="0">
                <a:solidFill>
                  <a:srgbClr val="88888C"/>
                </a:solidFill>
                <a:latin typeface="Lucida Sans"/>
                <a:ea typeface="Lucida Sans"/>
                <a:cs typeface="Lucida Sans"/>
                <a:sym typeface="Lucida Sans"/>
              </a:rPr>
              <a:t/>
            </a:r>
            <a:br>
              <a:rPr lang="en-US" sz="2800" b="0" i="0" u="none" strike="noStrike" cap="none" dirty="0">
                <a:solidFill>
                  <a:srgbClr val="88888C"/>
                </a:solidFill>
                <a:latin typeface="Lucida Sans"/>
                <a:ea typeface="Lucida Sans"/>
                <a:cs typeface="Lucida Sans"/>
                <a:sym typeface="Lucida Sans"/>
              </a:rPr>
            </a:br>
            <a:r>
              <a:rPr lang="en-US" sz="2800" b="0" i="0" u="none" strike="noStrike" cap="none" dirty="0">
                <a:solidFill>
                  <a:srgbClr val="88888C"/>
                </a:solidFill>
                <a:latin typeface="Lucida Sans"/>
                <a:ea typeface="Lucida Sans"/>
                <a:cs typeface="Lucida Sans"/>
                <a:sym typeface="Lucida Sans"/>
              </a:rPr>
              <a:t>Hiring Manager’s Guidelines on Recruiting</a:t>
            </a:r>
          </a:p>
        </p:txBody>
      </p:sp>
      <p:sp>
        <p:nvSpPr>
          <p:cNvPr id="2" name="TextBox 1"/>
          <p:cNvSpPr txBox="1"/>
          <p:nvPr/>
        </p:nvSpPr>
        <p:spPr>
          <a:xfrm>
            <a:off x="1185705" y="4853354"/>
            <a:ext cx="7264182" cy="369332"/>
          </a:xfrm>
          <a:prstGeom prst="rect">
            <a:avLst/>
          </a:prstGeom>
          <a:noFill/>
        </p:spPr>
        <p:txBody>
          <a:bodyPr wrap="square" rtlCol="0">
            <a:spAutoFit/>
          </a:bodyPr>
          <a:lstStyle/>
          <a:p>
            <a:pPr algn="r"/>
            <a:r>
              <a:rPr lang="en-US" sz="1800" dirty="0" smtClean="0">
                <a:solidFill>
                  <a:schemeClr val="bg1">
                    <a:lumMod val="50000"/>
                  </a:schemeClr>
                </a:solidFill>
                <a:latin typeface="Lucida Sans" panose="020B0602030504020204" pitchFamily="34" charset="0"/>
              </a:rPr>
              <a:t>Tanya Adams, Loren Bacallo, Anna Finn, Carie </a:t>
            </a:r>
            <a:r>
              <a:rPr lang="en-US" sz="1800" dirty="0" smtClean="0">
                <a:solidFill>
                  <a:schemeClr val="bg1">
                    <a:lumMod val="50000"/>
                  </a:schemeClr>
                </a:solidFill>
                <a:latin typeface="Lucida Sans" panose="020B0602030504020204" pitchFamily="34" charset="0"/>
              </a:rPr>
              <a:t>Wilkens-Smith</a:t>
            </a:r>
            <a:endParaRPr lang="en-US" sz="1800" dirty="0">
              <a:solidFill>
                <a:schemeClr val="bg1">
                  <a:lumMod val="50000"/>
                </a:schemeClr>
              </a:solidFill>
              <a:latin typeface="Lucida Sans" panose="020B0602030504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0531" y="594360"/>
            <a:ext cx="5167184" cy="1228028"/>
          </a:xfrm>
          <a:prstGeom prst="rect">
            <a:avLst/>
          </a:prstGeom>
          <a:noFill/>
          <a:ln>
            <a:noFill/>
          </a:ln>
        </p:spPr>
        <p:txBody>
          <a:bodyPr lIns="0" tIns="0" rIns="0" bIns="0" anchor="t" anchorCtr="0">
            <a:noAutofit/>
          </a:bodyPr>
          <a:lstStyle/>
          <a:p>
            <a:pPr marL="0" marR="0" lvl="0" indent="0" algn="l" rtl="0">
              <a:lnSpc>
                <a:spcPct val="95000"/>
              </a:lnSpc>
              <a:spcBef>
                <a:spcPts val="0"/>
              </a:spcBef>
              <a:buClr>
                <a:srgbClr val="88888C"/>
              </a:buClr>
              <a:buSzPct val="25000"/>
              <a:buFont typeface="Lucida Sans"/>
              <a:buNone/>
            </a:pPr>
            <a:r>
              <a:rPr lang="en-US" sz="2800" b="0" i="0" u="none" strike="noStrike" cap="none" dirty="0" smtClean="0">
                <a:solidFill>
                  <a:srgbClr val="88888C"/>
                </a:solidFill>
                <a:latin typeface="Lucida Sans"/>
                <a:ea typeface="Lucida Sans"/>
                <a:cs typeface="Lucida Sans"/>
                <a:sym typeface="Lucida Sans"/>
              </a:rPr>
              <a:t>Student Testimonial</a:t>
            </a:r>
            <a:endParaRPr lang="en-US" sz="2800" b="0" i="0" u="none" strike="noStrike" cap="none" dirty="0">
              <a:solidFill>
                <a:srgbClr val="88888C"/>
              </a:solidFill>
              <a:latin typeface="Lucida Sans"/>
              <a:ea typeface="Lucida Sans"/>
              <a:cs typeface="Lucida Sans"/>
              <a:sym typeface="Lucida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36" y="1323451"/>
            <a:ext cx="3084844" cy="3788125"/>
          </a:xfrm>
          <a:prstGeom prst="rect">
            <a:avLst/>
          </a:prstGeom>
        </p:spPr>
      </p:pic>
      <p:sp>
        <p:nvSpPr>
          <p:cNvPr id="4" name="Shape 133"/>
          <p:cNvSpPr txBox="1"/>
          <p:nvPr/>
        </p:nvSpPr>
        <p:spPr>
          <a:xfrm>
            <a:off x="576933" y="5186543"/>
            <a:ext cx="3317649" cy="954106"/>
          </a:xfrm>
          <a:prstGeom prst="rect">
            <a:avLst/>
          </a:prstGeom>
          <a:noFill/>
          <a:ln>
            <a:noFill/>
          </a:ln>
        </p:spPr>
        <p:txBody>
          <a:bodyPr lIns="91425" tIns="45700" rIns="91425" bIns="45700" anchor="t" anchorCtr="0">
            <a:noAutofit/>
          </a:bodyPr>
          <a:lstStyle/>
          <a:p>
            <a:pPr marR="0" lvl="0" algn="ctr" rtl="0">
              <a:spcBef>
                <a:spcPts val="0"/>
              </a:spcBef>
              <a:buSzPct val="25000"/>
            </a:pPr>
            <a:r>
              <a:rPr lang="en-US" i="1" dirty="0" err="1" smtClean="0">
                <a:solidFill>
                  <a:schemeClr val="dk1"/>
                </a:solidFill>
                <a:latin typeface="Georgia"/>
                <a:ea typeface="Georgia"/>
                <a:cs typeface="Georgia"/>
                <a:sym typeface="Georgia"/>
              </a:rPr>
              <a:t>Deema</a:t>
            </a:r>
            <a:r>
              <a:rPr lang="en-US" i="1" dirty="0" smtClean="0">
                <a:solidFill>
                  <a:schemeClr val="dk1"/>
                </a:solidFill>
                <a:latin typeface="Georgia"/>
                <a:ea typeface="Georgia"/>
                <a:cs typeface="Georgia"/>
                <a:sym typeface="Georgia"/>
              </a:rPr>
              <a:t> </a:t>
            </a:r>
            <a:r>
              <a:rPr lang="en-US" i="1" dirty="0" err="1" smtClean="0">
                <a:solidFill>
                  <a:schemeClr val="dk1"/>
                </a:solidFill>
                <a:latin typeface="Georgia"/>
                <a:ea typeface="Georgia"/>
                <a:cs typeface="Georgia"/>
                <a:sym typeface="Georgia"/>
              </a:rPr>
              <a:t>Akari</a:t>
            </a:r>
            <a:endParaRPr lang="en-US" i="1" dirty="0">
              <a:solidFill>
                <a:schemeClr val="dk1"/>
              </a:solidFill>
              <a:latin typeface="Georgia"/>
              <a:ea typeface="Georgia"/>
              <a:cs typeface="Georgia"/>
              <a:sym typeface="Georgia"/>
            </a:endParaRPr>
          </a:p>
          <a:p>
            <a:pPr marR="0" lvl="0" algn="ctr" rtl="0">
              <a:spcBef>
                <a:spcPts val="0"/>
              </a:spcBef>
              <a:buSzPct val="25000"/>
            </a:pPr>
            <a:r>
              <a:rPr lang="en-US" sz="1400" b="0" i="1" u="none" strike="noStrike" cap="none" dirty="0" smtClean="0">
                <a:solidFill>
                  <a:schemeClr val="dk1"/>
                </a:solidFill>
                <a:latin typeface="Georgia"/>
                <a:ea typeface="Georgia"/>
                <a:cs typeface="Georgia"/>
                <a:sym typeface="Georgia"/>
              </a:rPr>
              <a:t>M.D. Candidate, Class of 2019</a:t>
            </a:r>
          </a:p>
          <a:p>
            <a:pPr marR="0" lvl="0" algn="ctr" rtl="0">
              <a:spcBef>
                <a:spcPts val="0"/>
              </a:spcBef>
              <a:buSzPct val="25000"/>
            </a:pPr>
            <a:r>
              <a:rPr lang="en-US" i="1" dirty="0" smtClean="0">
                <a:solidFill>
                  <a:schemeClr val="dk1"/>
                </a:solidFill>
                <a:latin typeface="Georgia"/>
                <a:ea typeface="Georgia"/>
                <a:cs typeface="Georgia"/>
                <a:sym typeface="Georgia"/>
              </a:rPr>
              <a:t>UCR School of Medicine</a:t>
            </a:r>
          </a:p>
          <a:p>
            <a:pPr marR="0" lvl="0" algn="ctr" rtl="0">
              <a:spcBef>
                <a:spcPts val="0"/>
              </a:spcBef>
              <a:buSzPct val="25000"/>
            </a:pPr>
            <a:r>
              <a:rPr lang="en-US" i="1" dirty="0" smtClean="0">
                <a:solidFill>
                  <a:schemeClr val="dk1"/>
                </a:solidFill>
                <a:latin typeface="Georgia"/>
                <a:ea typeface="Georgia"/>
                <a:cs typeface="Georgia"/>
                <a:sym typeface="Georgia"/>
              </a:rPr>
              <a:t>UCR Graduate, BCOE, Bioengineering</a:t>
            </a:r>
            <a:endParaRPr lang="en-US" sz="1400" b="0" i="1" u="none" strike="noStrike" cap="none" dirty="0">
              <a:solidFill>
                <a:schemeClr val="dk1"/>
              </a:solidFill>
              <a:latin typeface="Georgia"/>
              <a:ea typeface="Georgia"/>
              <a:cs typeface="Georgia"/>
              <a:sym typeface="Georgia"/>
            </a:endParaRPr>
          </a:p>
        </p:txBody>
      </p:sp>
      <p:sp>
        <p:nvSpPr>
          <p:cNvPr id="5" name="Rectangle 4"/>
          <p:cNvSpPr/>
          <p:nvPr/>
        </p:nvSpPr>
        <p:spPr>
          <a:xfrm>
            <a:off x="4010985" y="1323451"/>
            <a:ext cx="4640646" cy="3477875"/>
          </a:xfrm>
          <a:prstGeom prst="rect">
            <a:avLst/>
          </a:prstGeom>
        </p:spPr>
        <p:txBody>
          <a:bodyPr wrap="square">
            <a:spAutoFit/>
          </a:bodyPr>
          <a:lstStyle/>
          <a:p>
            <a:r>
              <a:rPr lang="en-US" sz="2200" dirty="0" smtClean="0">
                <a:solidFill>
                  <a:srgbClr val="88888C"/>
                </a:solidFill>
                <a:latin typeface="Lucida Sans"/>
                <a:ea typeface="Lucida Sans"/>
                <a:cs typeface="Lucida Sans"/>
                <a:sym typeface="Lucida Sans"/>
              </a:rPr>
              <a:t>“Initially I’d been drawn to UCR as a school because of their claim to diversity and how great that felt, feeling like the campus that I was attending…really valued making me as an individual feel like I belonged and I wasn’t somebody who stood out </a:t>
            </a:r>
            <a:r>
              <a:rPr lang="en-US" sz="2200" smtClean="0">
                <a:solidFill>
                  <a:srgbClr val="88888C"/>
                </a:solidFill>
                <a:latin typeface="Lucida Sans"/>
                <a:ea typeface="Lucida Sans"/>
                <a:cs typeface="Lucida Sans"/>
                <a:sym typeface="Lucida Sans"/>
              </a:rPr>
              <a:t>and had </a:t>
            </a:r>
            <a:r>
              <a:rPr lang="en-US" sz="2200" dirty="0" smtClean="0">
                <a:solidFill>
                  <a:srgbClr val="88888C"/>
                </a:solidFill>
                <a:latin typeface="Lucida Sans"/>
                <a:ea typeface="Lucida Sans"/>
                <a:cs typeface="Lucida Sans"/>
                <a:sym typeface="Lucida Sans"/>
              </a:rPr>
              <a:t>no one to relate to.”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43904" y="561110"/>
            <a:ext cx="2892774" cy="1228028"/>
          </a:xfrm>
          <a:prstGeom prst="rect">
            <a:avLst/>
          </a:prstGeom>
          <a:noFill/>
          <a:ln>
            <a:noFill/>
          </a:ln>
        </p:spPr>
        <p:txBody>
          <a:bodyPr lIns="0" tIns="0" rIns="0" bIns="0" anchor="t" anchorCtr="0">
            <a:noAutofit/>
          </a:bodyPr>
          <a:lstStyle/>
          <a:p>
            <a:pPr marL="0" marR="0" lvl="0" indent="0" algn="l" rtl="0">
              <a:lnSpc>
                <a:spcPct val="95000"/>
              </a:lnSpc>
              <a:spcBef>
                <a:spcPts val="0"/>
              </a:spcBef>
              <a:buClr>
                <a:srgbClr val="88888C"/>
              </a:buClr>
              <a:buSzPct val="25000"/>
              <a:buFont typeface="Lucida Sans"/>
              <a:buNone/>
            </a:pPr>
            <a:r>
              <a:rPr lang="en-US" sz="2800" b="0" i="0" u="none" strike="noStrike" cap="none">
                <a:solidFill>
                  <a:srgbClr val="88888C"/>
                </a:solidFill>
                <a:latin typeface="Lucida Sans"/>
                <a:ea typeface="Lucida Sans"/>
                <a:cs typeface="Lucida Sans"/>
                <a:sym typeface="Lucida Sans"/>
              </a:rPr>
              <a:t>Problem Definition</a:t>
            </a:r>
          </a:p>
        </p:txBody>
      </p:sp>
      <p:sp>
        <p:nvSpPr>
          <p:cNvPr id="124" name="Shape 124"/>
          <p:cNvSpPr/>
          <p:nvPr/>
        </p:nvSpPr>
        <p:spPr>
          <a:xfrm>
            <a:off x="693285" y="2660073"/>
            <a:ext cx="1725717" cy="3526496"/>
          </a:xfrm>
          <a:prstGeom prst="roundRect">
            <a:avLst>
              <a:gd name="adj" fmla="val 16667"/>
            </a:avLst>
          </a:prstGeom>
          <a:solidFill>
            <a:srgbClr val="D4F4FA"/>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25" name="Shape 125"/>
          <p:cNvSpPr/>
          <p:nvPr/>
        </p:nvSpPr>
        <p:spPr>
          <a:xfrm>
            <a:off x="2712411" y="2660073"/>
            <a:ext cx="1725717" cy="3526496"/>
          </a:xfrm>
          <a:prstGeom prst="roundRect">
            <a:avLst>
              <a:gd name="adj" fmla="val 16667"/>
            </a:avLst>
          </a:prstGeom>
          <a:solidFill>
            <a:srgbClr val="F3F3D5"/>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26" name="Shape 126"/>
          <p:cNvSpPr/>
          <p:nvPr/>
        </p:nvSpPr>
        <p:spPr>
          <a:xfrm>
            <a:off x="4731539" y="2660073"/>
            <a:ext cx="1725717" cy="3526496"/>
          </a:xfrm>
          <a:prstGeom prst="roundRect">
            <a:avLst>
              <a:gd name="adj" fmla="val 16667"/>
            </a:avLst>
          </a:prstGeom>
          <a:solidFill>
            <a:srgbClr val="C0F4F8"/>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27" name="Shape 127"/>
          <p:cNvSpPr/>
          <p:nvPr/>
        </p:nvSpPr>
        <p:spPr>
          <a:xfrm>
            <a:off x="6778202" y="2660073"/>
            <a:ext cx="1725717" cy="3526496"/>
          </a:xfrm>
          <a:prstGeom prst="roundRect">
            <a:avLst>
              <a:gd name="adj" fmla="val 16667"/>
            </a:avLst>
          </a:prstGeom>
          <a:solidFill>
            <a:srgbClr val="FFF2CA"/>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28" name="Shape 128"/>
          <p:cNvSpPr/>
          <p:nvPr/>
        </p:nvSpPr>
        <p:spPr>
          <a:xfrm>
            <a:off x="693284" y="1469571"/>
            <a:ext cx="7810634" cy="1077158"/>
          </a:xfrm>
          <a:prstGeom prst="roundRect">
            <a:avLst>
              <a:gd name="adj" fmla="val 16667"/>
            </a:avLst>
          </a:prstGeom>
          <a:noFill/>
          <a:ln w="25400" cap="flat" cmpd="sng">
            <a:solidFill>
              <a:srgbClr val="B1B1B1"/>
            </a:solidFill>
            <a:prstDash val="dot"/>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29" name="Shape 129"/>
          <p:cNvSpPr txBox="1"/>
          <p:nvPr/>
        </p:nvSpPr>
        <p:spPr>
          <a:xfrm>
            <a:off x="735254" y="3978524"/>
            <a:ext cx="1638675" cy="2040440"/>
          </a:xfrm>
          <a:prstGeom prst="rect">
            <a:avLst/>
          </a:prstGeom>
          <a:noFill/>
          <a:ln>
            <a:noFill/>
          </a:ln>
        </p:spPr>
        <p:txBody>
          <a:bodyPr lIns="91425" tIns="45700" rIns="91425" bIns="45700" anchor="t" anchorCtr="0">
            <a:noAutofit/>
          </a:bodyPr>
          <a:lstStyle/>
          <a:p>
            <a:pPr lvl="0" algn="ctr">
              <a:buSzPct val="25000"/>
            </a:pPr>
            <a:r>
              <a:rPr lang="en-US" sz="1400" b="0" i="0" u="none" strike="noStrike" cap="none" dirty="0">
                <a:solidFill>
                  <a:schemeClr val="dk1"/>
                </a:solidFill>
                <a:latin typeface="Georgia"/>
                <a:ea typeface="Georgia"/>
                <a:cs typeface="Georgia"/>
                <a:sym typeface="Georgia"/>
              </a:rPr>
              <a:t>Hiring managers </a:t>
            </a:r>
            <a:r>
              <a:rPr lang="en-US" sz="1400" b="0" i="0" u="none" strike="noStrike" cap="none" dirty="0" smtClean="0">
                <a:solidFill>
                  <a:schemeClr val="dk1"/>
                </a:solidFill>
                <a:latin typeface="Georgia"/>
                <a:ea typeface="Georgia"/>
                <a:cs typeface="Georgia"/>
                <a:sym typeface="Georgia"/>
              </a:rPr>
              <a:t>make decisions at several points in th</a:t>
            </a:r>
            <a:r>
              <a:rPr lang="en-US" dirty="0" smtClean="0">
                <a:solidFill>
                  <a:schemeClr val="dk1"/>
                </a:solidFill>
                <a:latin typeface="Georgia"/>
                <a:ea typeface="Georgia"/>
                <a:cs typeface="Georgia"/>
                <a:sym typeface="Georgia"/>
              </a:rPr>
              <a:t>e process which</a:t>
            </a:r>
            <a:r>
              <a:rPr lang="en-US" sz="1400" b="0" i="0" u="none" strike="noStrike" cap="none" dirty="0" smtClean="0">
                <a:solidFill>
                  <a:schemeClr val="dk1"/>
                </a:solidFill>
                <a:latin typeface="Georgia"/>
                <a:ea typeface="Georgia"/>
                <a:cs typeface="Georgia"/>
                <a:sym typeface="Georgia"/>
              </a:rPr>
              <a:t> </a:t>
            </a:r>
            <a:r>
              <a:rPr lang="en-US" dirty="0" smtClean="0">
                <a:solidFill>
                  <a:schemeClr val="dk1"/>
                </a:solidFill>
                <a:latin typeface="Georgia"/>
                <a:ea typeface="Georgia"/>
                <a:cs typeface="Georgia"/>
                <a:sym typeface="Georgia"/>
              </a:rPr>
              <a:t>limit </a:t>
            </a:r>
            <a:r>
              <a:rPr lang="en-US" sz="1400" b="0" i="0" u="none" strike="noStrike" cap="none" dirty="0">
                <a:solidFill>
                  <a:schemeClr val="dk1"/>
                </a:solidFill>
                <a:latin typeface="Georgia"/>
                <a:ea typeface="Georgia"/>
                <a:cs typeface="Georgia"/>
                <a:sym typeface="Georgia"/>
              </a:rPr>
              <a:t>or </a:t>
            </a:r>
            <a:r>
              <a:rPr lang="en-US" sz="1400" b="0" i="0" u="none" strike="noStrike" cap="none" dirty="0" smtClean="0">
                <a:solidFill>
                  <a:schemeClr val="dk1"/>
                </a:solidFill>
                <a:latin typeface="Georgia"/>
                <a:ea typeface="Georgia"/>
                <a:cs typeface="Georgia"/>
                <a:sym typeface="Georgia"/>
              </a:rPr>
              <a:t>discount </a:t>
            </a:r>
            <a:r>
              <a:rPr lang="en-US" sz="1400" b="0" i="0" u="none" strike="noStrike" cap="none" dirty="0">
                <a:solidFill>
                  <a:schemeClr val="dk1"/>
                </a:solidFill>
                <a:latin typeface="Georgia"/>
                <a:ea typeface="Georgia"/>
                <a:cs typeface="Georgia"/>
                <a:sym typeface="Georgia"/>
              </a:rPr>
              <a:t>the input of the entire search committee. </a:t>
            </a:r>
          </a:p>
        </p:txBody>
      </p:sp>
      <p:sp>
        <p:nvSpPr>
          <p:cNvPr id="130" name="Shape 130"/>
          <p:cNvSpPr txBox="1"/>
          <p:nvPr/>
        </p:nvSpPr>
        <p:spPr>
          <a:xfrm>
            <a:off x="2771873" y="3978523"/>
            <a:ext cx="1697201" cy="18158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dirty="0">
                <a:solidFill>
                  <a:schemeClr val="dk1"/>
                </a:solidFill>
                <a:latin typeface="Georgia"/>
                <a:ea typeface="Georgia"/>
                <a:cs typeface="Georgia"/>
                <a:sym typeface="Georgia"/>
              </a:rPr>
              <a:t>Factors other than skills and qualifications may be driving how search committees determine “qualified” candidates.</a:t>
            </a:r>
          </a:p>
        </p:txBody>
      </p:sp>
      <p:sp>
        <p:nvSpPr>
          <p:cNvPr id="131" name="Shape 131"/>
          <p:cNvSpPr txBox="1"/>
          <p:nvPr/>
        </p:nvSpPr>
        <p:spPr>
          <a:xfrm>
            <a:off x="4750301" y="3978523"/>
            <a:ext cx="1706954" cy="1384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a:solidFill>
                  <a:schemeClr val="dk1"/>
                </a:solidFill>
                <a:latin typeface="Georgia"/>
                <a:ea typeface="Georgia"/>
                <a:cs typeface="Georgia"/>
                <a:sym typeface="Georgia"/>
              </a:rPr>
              <a:t>The AACL has not been provided with sufficient training to properly address problems and concerns.</a:t>
            </a:r>
          </a:p>
        </p:txBody>
      </p:sp>
      <p:sp>
        <p:nvSpPr>
          <p:cNvPr id="132" name="Shape 132"/>
          <p:cNvSpPr txBox="1"/>
          <p:nvPr/>
        </p:nvSpPr>
        <p:spPr>
          <a:xfrm>
            <a:off x="6806717" y="3978523"/>
            <a:ext cx="1697201" cy="160043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a:solidFill>
                  <a:schemeClr val="dk1"/>
                </a:solidFill>
                <a:latin typeface="Georgia"/>
                <a:ea typeface="Georgia"/>
                <a:cs typeface="Georgia"/>
                <a:sym typeface="Georgia"/>
              </a:rPr>
              <a:t>Search committee members do not feel empowered to voice important questions or concerns during the search process. </a:t>
            </a:r>
          </a:p>
        </p:txBody>
      </p:sp>
      <p:sp>
        <p:nvSpPr>
          <p:cNvPr id="133" name="Shape 133"/>
          <p:cNvSpPr txBox="1"/>
          <p:nvPr/>
        </p:nvSpPr>
        <p:spPr>
          <a:xfrm>
            <a:off x="795529" y="1508847"/>
            <a:ext cx="7606144" cy="954106"/>
          </a:xfrm>
          <a:prstGeom prst="rect">
            <a:avLst/>
          </a:prstGeom>
          <a:noFill/>
          <a:ln>
            <a:noFill/>
          </a:ln>
        </p:spPr>
        <p:txBody>
          <a:bodyPr lIns="91425" tIns="45700" rIns="91425" bIns="45700" anchor="t" anchorCtr="0">
            <a:noAutofit/>
          </a:bodyPr>
          <a:lstStyle/>
          <a:p>
            <a:pPr marR="0" lvl="0" algn="ctr" rtl="0">
              <a:spcBef>
                <a:spcPts val="0"/>
              </a:spcBef>
              <a:buSzPct val="25000"/>
            </a:pPr>
            <a:r>
              <a:rPr lang="en-US" sz="1400" b="0" i="1" u="none" strike="noStrike" cap="none" dirty="0">
                <a:solidFill>
                  <a:schemeClr val="dk1"/>
                </a:solidFill>
                <a:latin typeface="Georgia"/>
                <a:ea typeface="Georgia"/>
                <a:cs typeface="Georgia"/>
                <a:sym typeface="Georgia"/>
              </a:rPr>
              <a:t>Many issues within our search process are </a:t>
            </a:r>
            <a:r>
              <a:rPr lang="en-US" sz="1400" b="0" i="1" u="none" strike="noStrike" cap="none" dirty="0" smtClean="0">
                <a:solidFill>
                  <a:schemeClr val="dk1"/>
                </a:solidFill>
                <a:latin typeface="Georgia"/>
                <a:ea typeface="Georgia"/>
                <a:cs typeface="Georgia"/>
                <a:sym typeface="Georgia"/>
              </a:rPr>
              <a:t>preventing </a:t>
            </a:r>
            <a:r>
              <a:rPr lang="en-US" sz="1400" b="0" i="1" u="none" strike="noStrike" cap="none" dirty="0">
                <a:solidFill>
                  <a:schemeClr val="dk1"/>
                </a:solidFill>
                <a:latin typeface="Georgia"/>
                <a:ea typeface="Georgia"/>
                <a:cs typeface="Georgia"/>
                <a:sym typeface="Georgia"/>
              </a:rPr>
              <a:t>us from hiring the most diverse and qualified candidates. </a:t>
            </a:r>
          </a:p>
          <a:p>
            <a:pPr marL="0" marR="0" lvl="0" indent="0" algn="ctr" rtl="0">
              <a:spcBef>
                <a:spcPts val="0"/>
              </a:spcBef>
              <a:buSzPct val="25000"/>
              <a:buNone/>
            </a:pPr>
            <a:r>
              <a:rPr lang="en-US" sz="1400" b="0" i="1" u="none" strike="noStrike" cap="none" dirty="0">
                <a:solidFill>
                  <a:schemeClr val="dk1"/>
                </a:solidFill>
                <a:latin typeface="Georgia"/>
                <a:ea typeface="Georgia"/>
                <a:cs typeface="Georgia"/>
                <a:sym typeface="Georgia"/>
              </a:rPr>
              <a:t>Our students rely on our staff and faculty for their academic and personal development, however, if we do not have a staff that is diverse our students suffer.</a:t>
            </a:r>
          </a:p>
        </p:txBody>
      </p:sp>
      <p:sp>
        <p:nvSpPr>
          <p:cNvPr id="134" name="Shape 134"/>
          <p:cNvSpPr/>
          <p:nvPr/>
        </p:nvSpPr>
        <p:spPr>
          <a:xfrm>
            <a:off x="1051126" y="2858121"/>
            <a:ext cx="961986" cy="957004"/>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pic>
        <p:nvPicPr>
          <p:cNvPr id="135" name="Shape 135"/>
          <p:cNvPicPr preferRelativeResize="0"/>
          <p:nvPr/>
        </p:nvPicPr>
        <p:blipFill rotWithShape="1">
          <a:blip r:embed="rId3">
            <a:alphaModFix/>
          </a:blip>
          <a:srcRect/>
          <a:stretch/>
        </p:blipFill>
        <p:spPr>
          <a:xfrm>
            <a:off x="1266850" y="3154338"/>
            <a:ext cx="517618" cy="517618"/>
          </a:xfrm>
          <a:prstGeom prst="rect">
            <a:avLst/>
          </a:prstGeom>
          <a:noFill/>
          <a:ln>
            <a:noFill/>
          </a:ln>
        </p:spPr>
      </p:pic>
      <p:sp>
        <p:nvSpPr>
          <p:cNvPr id="136" name="Shape 136"/>
          <p:cNvSpPr/>
          <p:nvPr/>
        </p:nvSpPr>
        <p:spPr>
          <a:xfrm>
            <a:off x="5070178" y="2867125"/>
            <a:ext cx="961986" cy="957004"/>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pic>
        <p:nvPicPr>
          <p:cNvPr id="137" name="Shape 137"/>
          <p:cNvPicPr preferRelativeResize="0"/>
          <p:nvPr/>
        </p:nvPicPr>
        <p:blipFill rotWithShape="1">
          <a:blip r:embed="rId4">
            <a:alphaModFix/>
          </a:blip>
          <a:srcRect/>
          <a:stretch/>
        </p:blipFill>
        <p:spPr>
          <a:xfrm>
            <a:off x="5204546" y="3031550"/>
            <a:ext cx="701718" cy="701718"/>
          </a:xfrm>
          <a:prstGeom prst="rect">
            <a:avLst/>
          </a:prstGeom>
          <a:noFill/>
          <a:ln>
            <a:noFill/>
          </a:ln>
        </p:spPr>
      </p:pic>
      <p:sp>
        <p:nvSpPr>
          <p:cNvPr id="138" name="Shape 138"/>
          <p:cNvSpPr/>
          <p:nvPr/>
        </p:nvSpPr>
        <p:spPr>
          <a:xfrm>
            <a:off x="7142921" y="2866510"/>
            <a:ext cx="961986" cy="957004"/>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pic>
        <p:nvPicPr>
          <p:cNvPr id="139" name="Shape 139"/>
          <p:cNvPicPr preferRelativeResize="0"/>
          <p:nvPr/>
        </p:nvPicPr>
        <p:blipFill rotWithShape="1">
          <a:blip r:embed="rId5">
            <a:alphaModFix/>
          </a:blip>
          <a:srcRect/>
          <a:stretch/>
        </p:blipFill>
        <p:spPr>
          <a:xfrm>
            <a:off x="7254725" y="3122992"/>
            <a:ext cx="738377" cy="495845"/>
          </a:xfrm>
          <a:prstGeom prst="rect">
            <a:avLst/>
          </a:prstGeom>
          <a:noFill/>
          <a:ln>
            <a:noFill/>
          </a:ln>
        </p:spPr>
      </p:pic>
      <p:sp>
        <p:nvSpPr>
          <p:cNvPr id="140" name="Shape 140"/>
          <p:cNvSpPr/>
          <p:nvPr/>
        </p:nvSpPr>
        <p:spPr>
          <a:xfrm>
            <a:off x="3066571" y="2861171"/>
            <a:ext cx="961986" cy="957004"/>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pic>
        <p:nvPicPr>
          <p:cNvPr id="141" name="Shape 141"/>
          <p:cNvPicPr preferRelativeResize="0"/>
          <p:nvPr/>
        </p:nvPicPr>
        <p:blipFill rotWithShape="1">
          <a:blip r:embed="rId6">
            <a:alphaModFix/>
          </a:blip>
          <a:srcRect/>
          <a:stretch/>
        </p:blipFill>
        <p:spPr>
          <a:xfrm>
            <a:off x="3344762" y="3147050"/>
            <a:ext cx="461014" cy="43642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43904" y="586047"/>
            <a:ext cx="6455657" cy="1228028"/>
          </a:xfrm>
          <a:prstGeom prst="rect">
            <a:avLst/>
          </a:prstGeom>
          <a:noFill/>
          <a:ln>
            <a:noFill/>
          </a:ln>
        </p:spPr>
        <p:txBody>
          <a:bodyPr lIns="0" tIns="0" rIns="0" bIns="0" anchor="t" anchorCtr="0">
            <a:noAutofit/>
          </a:bodyPr>
          <a:lstStyle/>
          <a:p>
            <a:pPr marL="0" marR="0" lvl="0" indent="0" algn="l" rtl="0">
              <a:lnSpc>
                <a:spcPct val="95000"/>
              </a:lnSpc>
              <a:spcBef>
                <a:spcPts val="0"/>
              </a:spcBef>
              <a:buClr>
                <a:srgbClr val="88888C"/>
              </a:buClr>
              <a:buSzPct val="25000"/>
              <a:buFont typeface="Lucida Sans"/>
              <a:buNone/>
            </a:pPr>
            <a:r>
              <a:rPr lang="en-US" sz="2800" b="0" i="0" u="none" strike="noStrike" cap="none">
                <a:solidFill>
                  <a:srgbClr val="88888C"/>
                </a:solidFill>
                <a:latin typeface="Lucida Sans"/>
                <a:ea typeface="Lucida Sans"/>
                <a:cs typeface="Lucida Sans"/>
                <a:sym typeface="Lucida Sans"/>
              </a:rPr>
              <a:t>Suggested Policy Changes </a:t>
            </a:r>
          </a:p>
        </p:txBody>
      </p:sp>
      <p:grpSp>
        <p:nvGrpSpPr>
          <p:cNvPr id="147" name="Shape 147"/>
          <p:cNvGrpSpPr/>
          <p:nvPr/>
        </p:nvGrpSpPr>
        <p:grpSpPr>
          <a:xfrm>
            <a:off x="1020002" y="2275008"/>
            <a:ext cx="6998701" cy="2691807"/>
            <a:chOff x="3078" y="989048"/>
            <a:chExt cx="6998701" cy="2691807"/>
          </a:xfrm>
        </p:grpSpPr>
        <p:sp>
          <p:nvSpPr>
            <p:cNvPr id="148" name="Shape 148"/>
            <p:cNvSpPr/>
            <p:nvPr/>
          </p:nvSpPr>
          <p:spPr>
            <a:xfrm>
              <a:off x="3078" y="989048"/>
              <a:ext cx="2691807" cy="2691807"/>
            </a:xfrm>
            <a:prstGeom prst="ellipse">
              <a:avLst/>
            </a:prstGeom>
            <a:solidFill>
              <a:srgbClr val="31CBE5">
                <a:alpha val="49803"/>
              </a:srgbClr>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txBox="1"/>
            <p:nvPr/>
          </p:nvSpPr>
          <p:spPr>
            <a:xfrm>
              <a:off x="397284" y="1383254"/>
              <a:ext cx="1903396" cy="1903396"/>
            </a:xfrm>
            <a:prstGeom prst="rect">
              <a:avLst/>
            </a:prstGeom>
            <a:noFill/>
            <a:ln>
              <a:noFill/>
            </a:ln>
          </p:spPr>
          <p:txBody>
            <a:bodyPr lIns="148125" tIns="20300" rIns="148125" bIns="20300" anchor="ctr" anchorCtr="0">
              <a:noAutofit/>
            </a:bodyPr>
            <a:lstStyle/>
            <a:p>
              <a:pPr marL="0" marR="0" lvl="0" indent="0" algn="ctr" rtl="0">
                <a:lnSpc>
                  <a:spcPct val="90000"/>
                </a:lnSpc>
                <a:spcBef>
                  <a:spcPts val="0"/>
                </a:spcBef>
                <a:spcAft>
                  <a:spcPts val="0"/>
                </a:spcAft>
                <a:buSzPct val="25000"/>
                <a:buNone/>
              </a:pPr>
              <a:r>
                <a:rPr lang="en-US" sz="1600" b="0" i="0" u="none" strike="noStrike" cap="none">
                  <a:solidFill>
                    <a:schemeClr val="dk1"/>
                  </a:solidFill>
                  <a:latin typeface="Georgia"/>
                  <a:ea typeface="Georgia"/>
                  <a:cs typeface="Georgia"/>
                  <a:sym typeface="Georgia"/>
                </a:rPr>
                <a:t>Hiring managers must </a:t>
              </a:r>
              <a:r>
                <a:rPr lang="en-US" sz="1600" b="1" i="1" u="none" strike="noStrike" cap="none">
                  <a:solidFill>
                    <a:schemeClr val="dk1"/>
                  </a:solidFill>
                  <a:latin typeface="Georgia"/>
                  <a:ea typeface="Georgia"/>
                  <a:cs typeface="Georgia"/>
                  <a:sym typeface="Georgia"/>
                </a:rPr>
                <a:t>not</a:t>
              </a:r>
              <a:r>
                <a:rPr lang="en-US" sz="1600" b="0" i="0" u="none" strike="noStrike" cap="none">
                  <a:solidFill>
                    <a:schemeClr val="dk1"/>
                  </a:solidFill>
                  <a:latin typeface="Georgia"/>
                  <a:ea typeface="Georgia"/>
                  <a:cs typeface="Georgia"/>
                  <a:sym typeface="Georgia"/>
                </a:rPr>
                <a:t> conduct initial screenings of applicants. </a:t>
              </a:r>
            </a:p>
          </p:txBody>
        </p:sp>
        <p:sp>
          <p:nvSpPr>
            <p:cNvPr id="150" name="Shape 150"/>
            <p:cNvSpPr/>
            <p:nvPr/>
          </p:nvSpPr>
          <p:spPr>
            <a:xfrm>
              <a:off x="2156524" y="989048"/>
              <a:ext cx="2691807" cy="2691807"/>
            </a:xfrm>
            <a:prstGeom prst="ellipse">
              <a:avLst/>
            </a:prstGeom>
            <a:solidFill>
              <a:srgbClr val="C1C037">
                <a:alpha val="49803"/>
              </a:srgbClr>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txBox="1"/>
            <p:nvPr/>
          </p:nvSpPr>
          <p:spPr>
            <a:xfrm>
              <a:off x="2550730" y="1383254"/>
              <a:ext cx="1903396" cy="1903396"/>
            </a:xfrm>
            <a:prstGeom prst="rect">
              <a:avLst/>
            </a:prstGeom>
            <a:noFill/>
            <a:ln>
              <a:noFill/>
            </a:ln>
          </p:spPr>
          <p:txBody>
            <a:bodyPr lIns="148125" tIns="20300" rIns="148125" bIns="20300" anchor="ctr" anchorCtr="0">
              <a:noAutofit/>
            </a:bodyPr>
            <a:lstStyle/>
            <a:p>
              <a:pPr marL="0" marR="0" lvl="0" indent="0" algn="ctr" rtl="0">
                <a:lnSpc>
                  <a:spcPct val="90000"/>
                </a:lnSpc>
                <a:spcBef>
                  <a:spcPts val="0"/>
                </a:spcBef>
                <a:spcAft>
                  <a:spcPts val="0"/>
                </a:spcAft>
                <a:buSzPct val="25000"/>
                <a:buNone/>
              </a:pPr>
              <a:r>
                <a:rPr lang="en-US" sz="1600" b="0" i="0" u="none" strike="noStrike" cap="none" dirty="0">
                  <a:solidFill>
                    <a:schemeClr val="dk1"/>
                  </a:solidFill>
                  <a:latin typeface="Georgia"/>
                  <a:ea typeface="Georgia"/>
                  <a:cs typeface="Georgia"/>
                  <a:sym typeface="Georgia"/>
                </a:rPr>
                <a:t>All </a:t>
              </a:r>
              <a:r>
                <a:rPr lang="en-US" sz="1600" b="0" i="0" u="none" strike="noStrike" cap="none" dirty="0" smtClean="0">
                  <a:solidFill>
                    <a:schemeClr val="dk1"/>
                  </a:solidFill>
                  <a:latin typeface="Georgia"/>
                  <a:ea typeface="Georgia"/>
                  <a:cs typeface="Georgia"/>
                  <a:sym typeface="Georgia"/>
                </a:rPr>
                <a:t>search committee members </a:t>
              </a:r>
              <a:r>
                <a:rPr lang="en-US" sz="1600" b="0" i="0" u="none" strike="noStrike" cap="none" dirty="0">
                  <a:solidFill>
                    <a:schemeClr val="dk1"/>
                  </a:solidFill>
                  <a:latin typeface="Georgia"/>
                  <a:ea typeface="Georgia"/>
                  <a:cs typeface="Georgia"/>
                  <a:sym typeface="Georgia"/>
                </a:rPr>
                <a:t>should meet with hiring managers at the beginning and end of the search.</a:t>
              </a:r>
            </a:p>
          </p:txBody>
        </p:sp>
        <p:sp>
          <p:nvSpPr>
            <p:cNvPr id="152" name="Shape 152"/>
            <p:cNvSpPr/>
            <p:nvPr/>
          </p:nvSpPr>
          <p:spPr>
            <a:xfrm>
              <a:off x="4309971" y="989048"/>
              <a:ext cx="2691807" cy="2691807"/>
            </a:xfrm>
            <a:prstGeom prst="ellipse">
              <a:avLst/>
            </a:prstGeom>
            <a:solidFill>
              <a:srgbClr val="0E8D97">
                <a:alpha val="49803"/>
              </a:srgbClr>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txBox="1"/>
            <p:nvPr/>
          </p:nvSpPr>
          <p:spPr>
            <a:xfrm>
              <a:off x="4704176" y="1383254"/>
              <a:ext cx="1903396" cy="1903396"/>
            </a:xfrm>
            <a:prstGeom prst="rect">
              <a:avLst/>
            </a:prstGeom>
            <a:noFill/>
            <a:ln>
              <a:noFill/>
            </a:ln>
          </p:spPr>
          <p:txBody>
            <a:bodyPr lIns="148125" tIns="20300" rIns="148125" bIns="20300" anchor="ctr" anchorCtr="0">
              <a:noAutofit/>
            </a:bodyPr>
            <a:lstStyle/>
            <a:p>
              <a:pPr marL="0" marR="0" lvl="0" indent="0" algn="ctr" rtl="0">
                <a:lnSpc>
                  <a:spcPct val="90000"/>
                </a:lnSpc>
                <a:spcBef>
                  <a:spcPts val="0"/>
                </a:spcBef>
                <a:spcAft>
                  <a:spcPts val="0"/>
                </a:spcAft>
                <a:buSzPct val="25000"/>
                <a:buNone/>
              </a:pPr>
              <a:r>
                <a:rPr lang="en-US" sz="1600" b="0" i="0" u="none" strike="noStrike" cap="none" dirty="0" smtClean="0">
                  <a:solidFill>
                    <a:schemeClr val="dk1"/>
                  </a:solidFill>
                  <a:latin typeface="Georgia"/>
                  <a:ea typeface="Georgia"/>
                  <a:cs typeface="Georgia"/>
                  <a:sym typeface="Georgia"/>
                </a:rPr>
                <a:t>AACLs will not repor</a:t>
              </a:r>
              <a:r>
                <a:rPr lang="en-US" sz="1600" dirty="0" smtClean="0">
                  <a:solidFill>
                    <a:schemeClr val="dk1"/>
                  </a:solidFill>
                  <a:latin typeface="Georgia"/>
                  <a:ea typeface="Georgia"/>
                  <a:cs typeface="Georgia"/>
                  <a:sym typeface="Georgia"/>
                </a:rPr>
                <a:t>t to the hiring manager but will be drawn from a trained pool of volunteers.</a:t>
              </a:r>
              <a:endParaRPr lang="en-US" sz="1600" b="0" i="0" u="none" strike="noStrike" cap="none" dirty="0">
                <a:solidFill>
                  <a:schemeClr val="dk1"/>
                </a:solidFill>
                <a:latin typeface="Georgia"/>
                <a:ea typeface="Georgia"/>
                <a:cs typeface="Georgia"/>
                <a:sym typeface="Georgia"/>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60531" y="594360"/>
            <a:ext cx="7688682" cy="510959"/>
          </a:xfrm>
          <a:prstGeom prst="rect">
            <a:avLst/>
          </a:prstGeom>
          <a:noFill/>
          <a:ln>
            <a:noFill/>
          </a:ln>
        </p:spPr>
        <p:txBody>
          <a:bodyPr lIns="0" tIns="0" rIns="0" bIns="0" anchor="t" anchorCtr="0">
            <a:noAutofit/>
          </a:bodyPr>
          <a:lstStyle/>
          <a:p>
            <a:pPr marL="0" marR="0" lvl="0" indent="0" algn="l" rtl="0">
              <a:lnSpc>
                <a:spcPct val="95000"/>
              </a:lnSpc>
              <a:spcBef>
                <a:spcPts val="0"/>
              </a:spcBef>
              <a:buClr>
                <a:srgbClr val="88888C"/>
              </a:buClr>
              <a:buSzPct val="25000"/>
              <a:buFont typeface="Lucida Sans"/>
              <a:buNone/>
            </a:pPr>
            <a:r>
              <a:rPr lang="en-US" sz="2800" b="0" i="0" u="none" strike="noStrike" cap="none" dirty="0">
                <a:solidFill>
                  <a:srgbClr val="88888C"/>
                </a:solidFill>
                <a:latin typeface="Lucida Sans"/>
                <a:ea typeface="Lucida Sans"/>
                <a:cs typeface="Lucida Sans"/>
                <a:sym typeface="Lucida Sans"/>
              </a:rPr>
              <a:t>Suggested Policy Changes: </a:t>
            </a:r>
            <a:br>
              <a:rPr lang="en-US" sz="2800" b="0" i="0" u="none" strike="noStrike" cap="none" dirty="0">
                <a:solidFill>
                  <a:srgbClr val="88888C"/>
                </a:solidFill>
                <a:latin typeface="Lucida Sans"/>
                <a:ea typeface="Lucida Sans"/>
                <a:cs typeface="Lucida Sans"/>
                <a:sym typeface="Lucida Sans"/>
              </a:rPr>
            </a:br>
            <a:endParaRPr lang="en-US" sz="2200" b="0" i="0" u="none" strike="noStrike" cap="none" dirty="0">
              <a:solidFill>
                <a:srgbClr val="88888C"/>
              </a:solidFill>
              <a:latin typeface="Lucida Sans"/>
              <a:ea typeface="Lucida Sans"/>
              <a:cs typeface="Lucida Sans"/>
              <a:sym typeface="Lucida Sans"/>
            </a:endParaRPr>
          </a:p>
        </p:txBody>
      </p:sp>
      <p:sp>
        <p:nvSpPr>
          <p:cNvPr id="159" name="Shape 159"/>
          <p:cNvSpPr/>
          <p:nvPr/>
        </p:nvSpPr>
        <p:spPr>
          <a:xfrm rot="5400000">
            <a:off x="4141350" y="-1824099"/>
            <a:ext cx="861300" cy="8154300"/>
          </a:xfrm>
          <a:prstGeom prst="roundRect">
            <a:avLst>
              <a:gd name="adj" fmla="val 16667"/>
            </a:avLst>
          </a:prstGeom>
          <a:solidFill>
            <a:srgbClr val="D4F4FA"/>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60" name="Shape 160"/>
          <p:cNvSpPr txBox="1"/>
          <p:nvPr/>
        </p:nvSpPr>
        <p:spPr>
          <a:xfrm>
            <a:off x="1270475" y="2085775"/>
            <a:ext cx="7208100" cy="7014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600">
                <a:solidFill>
                  <a:schemeClr val="dk1"/>
                </a:solidFill>
                <a:latin typeface="Georgia"/>
                <a:ea typeface="Georgia"/>
                <a:cs typeface="Georgia"/>
                <a:sym typeface="Georgia"/>
              </a:rPr>
              <a:t>Take Implicit Bias training online before the session. Bring results to discuss.</a:t>
            </a:r>
          </a:p>
        </p:txBody>
      </p:sp>
      <p:sp>
        <p:nvSpPr>
          <p:cNvPr id="161" name="Shape 161"/>
          <p:cNvSpPr/>
          <p:nvPr/>
        </p:nvSpPr>
        <p:spPr>
          <a:xfrm>
            <a:off x="494850" y="2903850"/>
            <a:ext cx="8154300" cy="861300"/>
          </a:xfrm>
          <a:prstGeom prst="roundRect">
            <a:avLst>
              <a:gd name="adj" fmla="val 16667"/>
            </a:avLst>
          </a:prstGeom>
          <a:solidFill>
            <a:srgbClr val="F3F3D5"/>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62" name="Shape 162"/>
          <p:cNvSpPr txBox="1"/>
          <p:nvPr/>
        </p:nvSpPr>
        <p:spPr>
          <a:xfrm>
            <a:off x="1270475" y="3130675"/>
            <a:ext cx="7208100" cy="7014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600" dirty="0">
                <a:solidFill>
                  <a:schemeClr val="dk1"/>
                </a:solidFill>
                <a:latin typeface="Georgia"/>
                <a:ea typeface="Georgia"/>
                <a:cs typeface="Georgia"/>
                <a:sym typeface="Georgia"/>
              </a:rPr>
              <a:t>Advertising and building a diverse candidate </a:t>
            </a:r>
            <a:r>
              <a:rPr lang="en-US" sz="1600" dirty="0" smtClean="0">
                <a:solidFill>
                  <a:schemeClr val="dk1"/>
                </a:solidFill>
                <a:latin typeface="Georgia"/>
                <a:ea typeface="Georgia"/>
                <a:cs typeface="Georgia"/>
                <a:sym typeface="Georgia"/>
              </a:rPr>
              <a:t>pool</a:t>
            </a:r>
            <a:endParaRPr lang="en-US" sz="1600" dirty="0">
              <a:solidFill>
                <a:schemeClr val="dk1"/>
              </a:solidFill>
              <a:latin typeface="Georgia"/>
              <a:ea typeface="Georgia"/>
              <a:cs typeface="Georgia"/>
              <a:sym typeface="Georgia"/>
            </a:endParaRPr>
          </a:p>
        </p:txBody>
      </p:sp>
      <p:sp>
        <p:nvSpPr>
          <p:cNvPr id="163" name="Shape 163"/>
          <p:cNvSpPr/>
          <p:nvPr/>
        </p:nvSpPr>
        <p:spPr>
          <a:xfrm rot="5400000">
            <a:off x="4141350" y="338800"/>
            <a:ext cx="861300" cy="8154300"/>
          </a:xfrm>
          <a:prstGeom prst="roundRect">
            <a:avLst>
              <a:gd name="adj" fmla="val 16667"/>
            </a:avLst>
          </a:prstGeom>
          <a:solidFill>
            <a:srgbClr val="D4F4FA"/>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64" name="Shape 164"/>
          <p:cNvSpPr txBox="1"/>
          <p:nvPr/>
        </p:nvSpPr>
        <p:spPr>
          <a:xfrm>
            <a:off x="1270475" y="4175575"/>
            <a:ext cx="7350600" cy="7014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600" dirty="0">
                <a:solidFill>
                  <a:schemeClr val="dk1"/>
                </a:solidFill>
                <a:latin typeface="Georgia"/>
                <a:ea typeface="Georgia"/>
                <a:cs typeface="Georgia"/>
                <a:sym typeface="Georgia"/>
              </a:rPr>
              <a:t>The Role of the AACL including techniques for addressing bias and methods of </a:t>
            </a:r>
            <a:r>
              <a:rPr lang="en-US" sz="1600" dirty="0" smtClean="0">
                <a:solidFill>
                  <a:schemeClr val="dk1"/>
                </a:solidFill>
                <a:latin typeface="Georgia"/>
                <a:ea typeface="Georgia"/>
                <a:cs typeface="Georgia"/>
                <a:sym typeface="Georgia"/>
              </a:rPr>
              <a:t>escalation</a:t>
            </a:r>
            <a:endParaRPr lang="en-US" sz="1600" dirty="0">
              <a:solidFill>
                <a:schemeClr val="dk1"/>
              </a:solidFill>
              <a:latin typeface="Georgia"/>
              <a:ea typeface="Georgia"/>
              <a:cs typeface="Georgia"/>
              <a:sym typeface="Georgia"/>
            </a:endParaRPr>
          </a:p>
        </p:txBody>
      </p:sp>
      <p:sp>
        <p:nvSpPr>
          <p:cNvPr id="165" name="Shape 165"/>
          <p:cNvSpPr/>
          <p:nvPr/>
        </p:nvSpPr>
        <p:spPr>
          <a:xfrm>
            <a:off x="494850" y="5024025"/>
            <a:ext cx="8154300" cy="861300"/>
          </a:xfrm>
          <a:prstGeom prst="roundRect">
            <a:avLst>
              <a:gd name="adj" fmla="val 16667"/>
            </a:avLst>
          </a:prstGeom>
          <a:solidFill>
            <a:srgbClr val="F3F3D5"/>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66" name="Shape 166"/>
          <p:cNvSpPr txBox="1"/>
          <p:nvPr/>
        </p:nvSpPr>
        <p:spPr>
          <a:xfrm>
            <a:off x="1270475" y="5220475"/>
            <a:ext cx="7208100" cy="7014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600" dirty="0">
                <a:solidFill>
                  <a:schemeClr val="dk1"/>
                </a:solidFill>
                <a:latin typeface="Georgia"/>
                <a:ea typeface="Georgia"/>
                <a:cs typeface="Georgia"/>
                <a:sym typeface="Georgia"/>
              </a:rPr>
              <a:t>Discussion of three case studies that address common search committee </a:t>
            </a:r>
            <a:r>
              <a:rPr lang="en-US" sz="1600" dirty="0" smtClean="0">
                <a:solidFill>
                  <a:schemeClr val="dk1"/>
                </a:solidFill>
                <a:latin typeface="Georgia"/>
                <a:ea typeface="Georgia"/>
                <a:cs typeface="Georgia"/>
                <a:sym typeface="Georgia"/>
              </a:rPr>
              <a:t>issues</a:t>
            </a:r>
            <a:endParaRPr lang="en-US" sz="1600" dirty="0">
              <a:solidFill>
                <a:schemeClr val="dk1"/>
              </a:solidFill>
              <a:latin typeface="Georgia"/>
              <a:ea typeface="Georgia"/>
              <a:cs typeface="Georgia"/>
              <a:sym typeface="Georgia"/>
            </a:endParaRPr>
          </a:p>
        </p:txBody>
      </p:sp>
      <p:sp>
        <p:nvSpPr>
          <p:cNvPr id="3" name="Oval 2"/>
          <p:cNvSpPr/>
          <p:nvPr/>
        </p:nvSpPr>
        <p:spPr>
          <a:xfrm>
            <a:off x="636478" y="2044757"/>
            <a:ext cx="492369" cy="466506"/>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6478" y="4157111"/>
            <a:ext cx="492369" cy="466506"/>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36478" y="3101247"/>
            <a:ext cx="492369" cy="466506"/>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36478" y="5221422"/>
            <a:ext cx="492369" cy="466506"/>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0531" y="1013742"/>
            <a:ext cx="4572000" cy="769441"/>
          </a:xfrm>
          <a:prstGeom prst="rect">
            <a:avLst/>
          </a:prstGeom>
        </p:spPr>
        <p:txBody>
          <a:bodyPr>
            <a:spAutoFit/>
          </a:bodyPr>
          <a:lstStyle/>
          <a:p>
            <a:r>
              <a:rPr lang="en-US" sz="2200" dirty="0">
                <a:solidFill>
                  <a:srgbClr val="88888C"/>
                </a:solidFill>
                <a:latin typeface="Lucida Sans"/>
                <a:ea typeface="Lucida Sans"/>
                <a:cs typeface="Lucida Sans"/>
                <a:sym typeface="Lucida Sans"/>
              </a:rPr>
              <a:t>Affirmative Action Compliance Liaison Training Program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68843" y="577735"/>
            <a:ext cx="4751549" cy="1228028"/>
          </a:xfrm>
          <a:prstGeom prst="rect">
            <a:avLst/>
          </a:prstGeom>
          <a:noFill/>
          <a:ln>
            <a:noFill/>
          </a:ln>
        </p:spPr>
        <p:txBody>
          <a:bodyPr lIns="0" tIns="0" rIns="0" bIns="0" anchor="t" anchorCtr="0">
            <a:noAutofit/>
          </a:bodyPr>
          <a:lstStyle/>
          <a:p>
            <a:pPr marL="0" marR="0" lvl="0" indent="0" algn="l" rtl="0">
              <a:lnSpc>
                <a:spcPct val="95000"/>
              </a:lnSpc>
              <a:spcBef>
                <a:spcPts val="0"/>
              </a:spcBef>
              <a:buClr>
                <a:srgbClr val="88888C"/>
              </a:buClr>
              <a:buSzPct val="25000"/>
              <a:buFont typeface="Lucida Sans"/>
              <a:buNone/>
            </a:pPr>
            <a:r>
              <a:rPr lang="en-US" sz="2800" b="0" i="0" u="none" strike="noStrike" cap="none">
                <a:solidFill>
                  <a:srgbClr val="88888C"/>
                </a:solidFill>
                <a:latin typeface="Lucida Sans"/>
                <a:ea typeface="Lucida Sans"/>
                <a:cs typeface="Lucida Sans"/>
                <a:sym typeface="Lucida Sans"/>
              </a:rPr>
              <a:t>AACL Resources</a:t>
            </a:r>
          </a:p>
        </p:txBody>
      </p:sp>
      <p:sp>
        <p:nvSpPr>
          <p:cNvPr id="172" name="Shape 172"/>
          <p:cNvSpPr/>
          <p:nvPr/>
        </p:nvSpPr>
        <p:spPr>
          <a:xfrm>
            <a:off x="468843" y="1337166"/>
            <a:ext cx="7810634" cy="675036"/>
          </a:xfrm>
          <a:prstGeom prst="roundRect">
            <a:avLst>
              <a:gd name="adj" fmla="val 16667"/>
            </a:avLst>
          </a:prstGeom>
          <a:noFill/>
          <a:ln w="25400" cap="flat" cmpd="sng">
            <a:solidFill>
              <a:srgbClr val="B1B1B1"/>
            </a:solidFill>
            <a:prstDash val="dot"/>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73" name="Shape 173"/>
          <p:cNvSpPr txBox="1"/>
          <p:nvPr/>
        </p:nvSpPr>
        <p:spPr>
          <a:xfrm>
            <a:off x="571087" y="1436432"/>
            <a:ext cx="7606144"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1" u="none" strike="noStrike" cap="none">
                <a:solidFill>
                  <a:schemeClr val="dk1"/>
                </a:solidFill>
                <a:latin typeface="Georgia"/>
                <a:ea typeface="Georgia"/>
                <a:cs typeface="Georgia"/>
                <a:sym typeface="Georgia"/>
              </a:rPr>
              <a:t>Search committee members have several options when it comes to bringing up concerns or grievances. </a:t>
            </a:r>
          </a:p>
        </p:txBody>
      </p:sp>
      <p:sp>
        <p:nvSpPr>
          <p:cNvPr id="174" name="Shape 174"/>
          <p:cNvSpPr/>
          <p:nvPr/>
        </p:nvSpPr>
        <p:spPr>
          <a:xfrm>
            <a:off x="571087" y="2251493"/>
            <a:ext cx="1725717" cy="3840196"/>
          </a:xfrm>
          <a:prstGeom prst="roundRect">
            <a:avLst>
              <a:gd name="adj" fmla="val 16667"/>
            </a:avLst>
          </a:prstGeom>
          <a:solidFill>
            <a:srgbClr val="D4F4FA"/>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75" name="Shape 175"/>
          <p:cNvSpPr/>
          <p:nvPr/>
        </p:nvSpPr>
        <p:spPr>
          <a:xfrm>
            <a:off x="2590214" y="2251493"/>
            <a:ext cx="1725717" cy="3840196"/>
          </a:xfrm>
          <a:prstGeom prst="roundRect">
            <a:avLst>
              <a:gd name="adj" fmla="val 16667"/>
            </a:avLst>
          </a:prstGeom>
          <a:solidFill>
            <a:srgbClr val="F3F3D5"/>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76" name="Shape 176"/>
          <p:cNvSpPr/>
          <p:nvPr/>
        </p:nvSpPr>
        <p:spPr>
          <a:xfrm>
            <a:off x="4609341" y="2251493"/>
            <a:ext cx="1725717" cy="3840196"/>
          </a:xfrm>
          <a:prstGeom prst="roundRect">
            <a:avLst>
              <a:gd name="adj" fmla="val 16667"/>
            </a:avLst>
          </a:prstGeom>
          <a:solidFill>
            <a:srgbClr val="C0F4F8"/>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77" name="Shape 177"/>
          <p:cNvSpPr/>
          <p:nvPr/>
        </p:nvSpPr>
        <p:spPr>
          <a:xfrm>
            <a:off x="6656003" y="2251493"/>
            <a:ext cx="1725717" cy="3840196"/>
          </a:xfrm>
          <a:prstGeom prst="roundRect">
            <a:avLst>
              <a:gd name="adj" fmla="val 16667"/>
            </a:avLst>
          </a:prstGeom>
          <a:solidFill>
            <a:srgbClr val="FFF2CA"/>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78" name="Shape 178"/>
          <p:cNvSpPr txBox="1"/>
          <p:nvPr/>
        </p:nvSpPr>
        <p:spPr>
          <a:xfrm>
            <a:off x="613056" y="3521339"/>
            <a:ext cx="1638675"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a:solidFill>
                  <a:schemeClr val="dk1"/>
                </a:solidFill>
                <a:latin typeface="Georgia"/>
                <a:ea typeface="Georgia"/>
                <a:cs typeface="Georgia"/>
                <a:sym typeface="Georgia"/>
              </a:rPr>
              <a:t>Speak directly to the Chair or hiring manager. (This may be the same individual in some searches.)</a:t>
            </a:r>
          </a:p>
        </p:txBody>
      </p:sp>
      <p:sp>
        <p:nvSpPr>
          <p:cNvPr id="179" name="Shape 179"/>
          <p:cNvSpPr txBox="1"/>
          <p:nvPr/>
        </p:nvSpPr>
        <p:spPr>
          <a:xfrm>
            <a:off x="2649675" y="3521339"/>
            <a:ext cx="1697201" cy="193899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a:solidFill>
                  <a:schemeClr val="dk1"/>
                </a:solidFill>
                <a:latin typeface="Georgia"/>
                <a:ea typeface="Georgia"/>
                <a:cs typeface="Georgia"/>
                <a:sym typeface="Georgia"/>
              </a:rPr>
              <a:t>The Ombuds is a confidential, impartial, informal and independent resource that assists the UCR community members in addressing or resolving a conflict or dispute.</a:t>
            </a:r>
          </a:p>
        </p:txBody>
      </p:sp>
      <p:sp>
        <p:nvSpPr>
          <p:cNvPr id="180" name="Shape 180"/>
          <p:cNvSpPr txBox="1"/>
          <p:nvPr/>
        </p:nvSpPr>
        <p:spPr>
          <a:xfrm>
            <a:off x="4628103" y="3521339"/>
            <a:ext cx="1706954" cy="249299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a:solidFill>
                  <a:schemeClr val="dk1"/>
                </a:solidFill>
                <a:latin typeface="Georgia"/>
                <a:ea typeface="Georgia"/>
                <a:cs typeface="Georgia"/>
                <a:sym typeface="Georgia"/>
              </a:rPr>
              <a:t>Central Human Resources Talent Acquisition Department or your team Human Resources Business Partner, they will be able to provide guidance on compliance with local and UC policies as it pertains to recruitment.</a:t>
            </a:r>
          </a:p>
        </p:txBody>
      </p:sp>
      <p:sp>
        <p:nvSpPr>
          <p:cNvPr id="181" name="Shape 181"/>
          <p:cNvSpPr txBox="1"/>
          <p:nvPr/>
        </p:nvSpPr>
        <p:spPr>
          <a:xfrm>
            <a:off x="6684520" y="3521339"/>
            <a:ext cx="1697201" cy="156966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a:solidFill>
                  <a:schemeClr val="dk1"/>
                </a:solidFill>
                <a:latin typeface="Georgia"/>
                <a:ea typeface="Georgia"/>
                <a:cs typeface="Georgia"/>
                <a:sym typeface="Georgia"/>
              </a:rPr>
              <a:t>Contacting the OFCCP for an independent review of the recruitment for compliance. This action would require intervention at the federal level.</a:t>
            </a:r>
          </a:p>
        </p:txBody>
      </p:sp>
      <p:sp>
        <p:nvSpPr>
          <p:cNvPr id="182" name="Shape 182"/>
          <p:cNvSpPr/>
          <p:nvPr/>
        </p:nvSpPr>
        <p:spPr>
          <a:xfrm>
            <a:off x="928929" y="2423482"/>
            <a:ext cx="961986" cy="957004"/>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83" name="Shape 183"/>
          <p:cNvSpPr/>
          <p:nvPr/>
        </p:nvSpPr>
        <p:spPr>
          <a:xfrm>
            <a:off x="4947980" y="2432486"/>
            <a:ext cx="961986" cy="957004"/>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84" name="Shape 184"/>
          <p:cNvSpPr/>
          <p:nvPr/>
        </p:nvSpPr>
        <p:spPr>
          <a:xfrm>
            <a:off x="7020722" y="2431872"/>
            <a:ext cx="961986" cy="957004"/>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85" name="Shape 185"/>
          <p:cNvSpPr/>
          <p:nvPr/>
        </p:nvSpPr>
        <p:spPr>
          <a:xfrm>
            <a:off x="2944373" y="2426532"/>
            <a:ext cx="961986" cy="957004"/>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pic>
        <p:nvPicPr>
          <p:cNvPr id="186" name="Shape 186"/>
          <p:cNvPicPr preferRelativeResize="0"/>
          <p:nvPr/>
        </p:nvPicPr>
        <p:blipFill rotWithShape="1">
          <a:blip r:embed="rId3">
            <a:alphaModFix/>
          </a:blip>
          <a:srcRect/>
          <a:stretch/>
        </p:blipFill>
        <p:spPr>
          <a:xfrm>
            <a:off x="1112600" y="2630951"/>
            <a:ext cx="549944" cy="598544"/>
          </a:xfrm>
          <a:prstGeom prst="rect">
            <a:avLst/>
          </a:prstGeom>
          <a:noFill/>
          <a:ln>
            <a:noFill/>
          </a:ln>
        </p:spPr>
      </p:pic>
      <p:sp>
        <p:nvSpPr>
          <p:cNvPr id="187" name="Shape 187"/>
          <p:cNvSpPr txBox="1"/>
          <p:nvPr/>
        </p:nvSpPr>
        <p:spPr>
          <a:xfrm>
            <a:off x="5062069" y="2725708"/>
            <a:ext cx="698268"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a:solidFill>
                  <a:schemeClr val="dk1"/>
                </a:solidFill>
                <a:latin typeface="Constantia"/>
                <a:ea typeface="Constantia"/>
                <a:cs typeface="Constantia"/>
                <a:sym typeface="Constantia"/>
              </a:rPr>
              <a:t>HR</a:t>
            </a:r>
          </a:p>
        </p:txBody>
      </p:sp>
      <p:pic>
        <p:nvPicPr>
          <p:cNvPr id="188" name="Shape 188"/>
          <p:cNvPicPr preferRelativeResize="0"/>
          <p:nvPr/>
        </p:nvPicPr>
        <p:blipFill rotWithShape="1">
          <a:blip r:embed="rId4">
            <a:alphaModFix/>
          </a:blip>
          <a:srcRect/>
          <a:stretch/>
        </p:blipFill>
        <p:spPr>
          <a:xfrm>
            <a:off x="3079225" y="2560001"/>
            <a:ext cx="747691" cy="740062"/>
          </a:xfrm>
          <a:prstGeom prst="rect">
            <a:avLst/>
          </a:prstGeom>
          <a:noFill/>
          <a:ln>
            <a:noFill/>
          </a:ln>
        </p:spPr>
      </p:pic>
      <p:pic>
        <p:nvPicPr>
          <p:cNvPr id="189" name="Shape 189"/>
          <p:cNvPicPr preferRelativeResize="0"/>
          <p:nvPr/>
        </p:nvPicPr>
        <p:blipFill rotWithShape="1">
          <a:blip r:embed="rId5">
            <a:alphaModFix/>
          </a:blip>
          <a:srcRect/>
          <a:stretch/>
        </p:blipFill>
        <p:spPr>
          <a:xfrm>
            <a:off x="7109503" y="2720002"/>
            <a:ext cx="818717" cy="38074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43904" y="561110"/>
            <a:ext cx="2892774" cy="1228028"/>
          </a:xfrm>
          <a:prstGeom prst="rect">
            <a:avLst/>
          </a:prstGeom>
          <a:noFill/>
          <a:ln>
            <a:noFill/>
          </a:ln>
        </p:spPr>
        <p:txBody>
          <a:bodyPr lIns="0" tIns="0" rIns="0" bIns="0" anchor="t" anchorCtr="0">
            <a:noAutofit/>
          </a:bodyPr>
          <a:lstStyle/>
          <a:p>
            <a:pPr marL="0" marR="0" lvl="0" indent="0" algn="l" rtl="0">
              <a:lnSpc>
                <a:spcPct val="95000"/>
              </a:lnSpc>
              <a:spcBef>
                <a:spcPts val="0"/>
              </a:spcBef>
              <a:buClr>
                <a:srgbClr val="88888C"/>
              </a:buClr>
              <a:buSzPct val="25000"/>
              <a:buFont typeface="Lucida Sans"/>
              <a:buNone/>
            </a:pPr>
            <a:r>
              <a:rPr lang="en-US" sz="2800" b="0" i="0" u="none" strike="noStrike" cap="none">
                <a:solidFill>
                  <a:srgbClr val="88888C"/>
                </a:solidFill>
                <a:latin typeface="Lucida Sans"/>
                <a:ea typeface="Lucida Sans"/>
                <a:cs typeface="Lucida Sans"/>
                <a:sym typeface="Lucida Sans"/>
              </a:rPr>
              <a:t>Potential Risks </a:t>
            </a:r>
          </a:p>
        </p:txBody>
      </p:sp>
      <p:sp>
        <p:nvSpPr>
          <p:cNvPr id="195" name="Shape 195"/>
          <p:cNvSpPr/>
          <p:nvPr/>
        </p:nvSpPr>
        <p:spPr>
          <a:xfrm>
            <a:off x="1307455" y="1573007"/>
            <a:ext cx="1989379" cy="3755450"/>
          </a:xfrm>
          <a:prstGeom prst="roundRect">
            <a:avLst>
              <a:gd name="adj" fmla="val 16667"/>
            </a:avLst>
          </a:prstGeom>
          <a:solidFill>
            <a:srgbClr val="D4F4FA"/>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96" name="Shape 196"/>
          <p:cNvSpPr/>
          <p:nvPr/>
        </p:nvSpPr>
        <p:spPr>
          <a:xfrm>
            <a:off x="3456323" y="1573007"/>
            <a:ext cx="1989379" cy="3755450"/>
          </a:xfrm>
          <a:prstGeom prst="roundRect">
            <a:avLst>
              <a:gd name="adj" fmla="val 16667"/>
            </a:avLst>
          </a:prstGeom>
          <a:solidFill>
            <a:srgbClr val="F3F3D5"/>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97" name="Shape 197"/>
          <p:cNvSpPr/>
          <p:nvPr/>
        </p:nvSpPr>
        <p:spPr>
          <a:xfrm>
            <a:off x="5608194" y="1573007"/>
            <a:ext cx="1989379" cy="3755450"/>
          </a:xfrm>
          <a:prstGeom prst="roundRect">
            <a:avLst>
              <a:gd name="adj" fmla="val 16667"/>
            </a:avLst>
          </a:prstGeom>
          <a:solidFill>
            <a:srgbClr val="C0F4F8"/>
          </a:solidFill>
          <a:ln>
            <a:noFill/>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198" name="Shape 198"/>
          <p:cNvSpPr txBox="1"/>
          <p:nvPr/>
        </p:nvSpPr>
        <p:spPr>
          <a:xfrm>
            <a:off x="1280275" y="3196644"/>
            <a:ext cx="1889039" cy="9541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a:solidFill>
                  <a:schemeClr val="dk1"/>
                </a:solidFill>
                <a:latin typeface="Georgia"/>
                <a:ea typeface="Georgia"/>
                <a:cs typeface="Georgia"/>
                <a:sym typeface="Georgia"/>
              </a:rPr>
              <a:t>Objection to policy changes and hiring manager’s resistance to policy changes. </a:t>
            </a:r>
          </a:p>
        </p:txBody>
      </p:sp>
      <p:sp>
        <p:nvSpPr>
          <p:cNvPr id="199" name="Shape 199"/>
          <p:cNvSpPr txBox="1"/>
          <p:nvPr/>
        </p:nvSpPr>
        <p:spPr>
          <a:xfrm>
            <a:off x="3446635" y="3196644"/>
            <a:ext cx="1956506"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a:solidFill>
                  <a:schemeClr val="dk1"/>
                </a:solidFill>
                <a:latin typeface="Georgia"/>
                <a:ea typeface="Georgia"/>
                <a:cs typeface="Georgia"/>
                <a:sym typeface="Georgia"/>
              </a:rPr>
              <a:t>Soliciting volunteers to build a network of AACL’s. </a:t>
            </a:r>
          </a:p>
        </p:txBody>
      </p:sp>
      <p:sp>
        <p:nvSpPr>
          <p:cNvPr id="200" name="Shape 200"/>
          <p:cNvSpPr txBox="1"/>
          <p:nvPr/>
        </p:nvSpPr>
        <p:spPr>
          <a:xfrm>
            <a:off x="5557807" y="3196644"/>
            <a:ext cx="1967750" cy="9541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a:solidFill>
                  <a:schemeClr val="dk1"/>
                </a:solidFill>
                <a:latin typeface="Georgia"/>
                <a:ea typeface="Georgia"/>
                <a:cs typeface="Georgia"/>
                <a:sym typeface="Georgia"/>
              </a:rPr>
              <a:t>AACL not feeling empowered to act in the best interest of the program objectives. </a:t>
            </a:r>
          </a:p>
        </p:txBody>
      </p:sp>
      <p:sp>
        <p:nvSpPr>
          <p:cNvPr id="201" name="Shape 201"/>
          <p:cNvSpPr/>
          <p:nvPr/>
        </p:nvSpPr>
        <p:spPr>
          <a:xfrm>
            <a:off x="1609799" y="1727447"/>
            <a:ext cx="1304902" cy="1246903"/>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202" name="Shape 202"/>
          <p:cNvSpPr/>
          <p:nvPr/>
        </p:nvSpPr>
        <p:spPr>
          <a:xfrm>
            <a:off x="3753203" y="1727447"/>
            <a:ext cx="1304902" cy="1246903"/>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sp>
        <p:nvSpPr>
          <p:cNvPr id="203" name="Shape 203"/>
          <p:cNvSpPr/>
          <p:nvPr/>
        </p:nvSpPr>
        <p:spPr>
          <a:xfrm>
            <a:off x="5908244" y="1727447"/>
            <a:ext cx="1304902" cy="1246903"/>
          </a:xfrm>
          <a:prstGeom prst="ellipse">
            <a:avLst/>
          </a:prstGeom>
          <a:solidFill>
            <a:schemeClr val="lt1"/>
          </a:solidFill>
          <a:ln w="25400" cap="flat" cmpd="sng">
            <a:solidFill>
              <a:schemeClr val="lt1"/>
            </a:solidFill>
            <a:prstDash val="solid"/>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ctr"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pic>
        <p:nvPicPr>
          <p:cNvPr id="204" name="Shape 204"/>
          <p:cNvPicPr preferRelativeResize="0"/>
          <p:nvPr/>
        </p:nvPicPr>
        <p:blipFill rotWithShape="1">
          <a:blip r:embed="rId3">
            <a:alphaModFix/>
          </a:blip>
          <a:srcRect l="6078" t="29837" r="6438" b="26945"/>
          <a:stretch/>
        </p:blipFill>
        <p:spPr>
          <a:xfrm>
            <a:off x="1657374" y="2044105"/>
            <a:ext cx="1182617" cy="584219"/>
          </a:xfrm>
          <a:prstGeom prst="roundRect">
            <a:avLst>
              <a:gd name="adj" fmla="val 16667"/>
            </a:avLst>
          </a:prstGeom>
          <a:noFill/>
          <a:ln>
            <a:noFill/>
          </a:ln>
        </p:spPr>
      </p:pic>
      <p:pic>
        <p:nvPicPr>
          <p:cNvPr id="205" name="Shape 205"/>
          <p:cNvPicPr preferRelativeResize="0"/>
          <p:nvPr/>
        </p:nvPicPr>
        <p:blipFill rotWithShape="1">
          <a:blip r:embed="rId4">
            <a:alphaModFix/>
          </a:blip>
          <a:srcRect/>
          <a:stretch/>
        </p:blipFill>
        <p:spPr>
          <a:xfrm>
            <a:off x="3980814" y="1949741"/>
            <a:ext cx="777337" cy="777337"/>
          </a:xfrm>
          <a:prstGeom prst="rect">
            <a:avLst/>
          </a:prstGeom>
          <a:noFill/>
          <a:ln>
            <a:noFill/>
          </a:ln>
        </p:spPr>
      </p:pic>
      <p:pic>
        <p:nvPicPr>
          <p:cNvPr id="206" name="Shape 206"/>
          <p:cNvPicPr preferRelativeResize="0"/>
          <p:nvPr/>
        </p:nvPicPr>
        <p:blipFill rotWithShape="1">
          <a:blip r:embed="rId5">
            <a:alphaModFix/>
          </a:blip>
          <a:srcRect/>
          <a:stretch/>
        </p:blipFill>
        <p:spPr>
          <a:xfrm>
            <a:off x="6014453" y="2044106"/>
            <a:ext cx="1039204" cy="66855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77156" y="602674"/>
            <a:ext cx="2892774" cy="1228028"/>
          </a:xfrm>
          <a:prstGeom prst="rect">
            <a:avLst/>
          </a:prstGeom>
          <a:noFill/>
          <a:ln>
            <a:noFill/>
          </a:ln>
        </p:spPr>
        <p:txBody>
          <a:bodyPr lIns="0" tIns="0" rIns="0" bIns="0" anchor="t" anchorCtr="0">
            <a:noAutofit/>
          </a:bodyPr>
          <a:lstStyle/>
          <a:p>
            <a:pPr marL="0" marR="0" lvl="0" indent="0" algn="l" rtl="0">
              <a:lnSpc>
                <a:spcPct val="95000"/>
              </a:lnSpc>
              <a:spcBef>
                <a:spcPts val="0"/>
              </a:spcBef>
              <a:buClr>
                <a:srgbClr val="88888C"/>
              </a:buClr>
              <a:buSzPct val="25000"/>
              <a:buFont typeface="Lucida Sans"/>
              <a:buNone/>
            </a:pPr>
            <a:r>
              <a:rPr lang="en-US" sz="2800" b="0" i="0" u="none" strike="noStrike" cap="none">
                <a:solidFill>
                  <a:srgbClr val="88888C"/>
                </a:solidFill>
                <a:latin typeface="Lucida Sans"/>
                <a:ea typeface="Lucida Sans"/>
                <a:cs typeface="Lucida Sans"/>
                <a:sym typeface="Lucida Sans"/>
              </a:rPr>
              <a:t>Benefits</a:t>
            </a:r>
          </a:p>
        </p:txBody>
      </p:sp>
      <p:sp>
        <p:nvSpPr>
          <p:cNvPr id="212" name="Shape 212"/>
          <p:cNvSpPr txBox="1"/>
          <p:nvPr/>
        </p:nvSpPr>
        <p:spPr>
          <a:xfrm>
            <a:off x="477156" y="1194663"/>
            <a:ext cx="7686000"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Georgia"/>
                <a:ea typeface="Georgia"/>
                <a:cs typeface="Georgia"/>
                <a:sym typeface="Georgia"/>
              </a:rPr>
              <a:t>Recruiting a diverse staff is key to supporting our diverse student body. These policy changes will have long-term effects on the composition of the UCR staff and the success of the students we serve. </a:t>
            </a:r>
          </a:p>
        </p:txBody>
      </p:sp>
      <p:sp>
        <p:nvSpPr>
          <p:cNvPr id="213" name="Shape 213"/>
          <p:cNvSpPr/>
          <p:nvPr/>
        </p:nvSpPr>
        <p:spPr>
          <a:xfrm>
            <a:off x="468893" y="1094616"/>
            <a:ext cx="7810500" cy="1123500"/>
          </a:xfrm>
          <a:prstGeom prst="roundRect">
            <a:avLst>
              <a:gd name="adj" fmla="val 16667"/>
            </a:avLst>
          </a:prstGeom>
          <a:noFill/>
          <a:ln w="25400" cap="flat" cmpd="sng">
            <a:solidFill>
              <a:srgbClr val="B1B1B1"/>
            </a:solidFill>
            <a:prstDash val="dot"/>
            <a:round/>
            <a:headEnd type="none" w="med" len="med"/>
            <a:tailEnd type="none" w="med" len="med"/>
          </a:ln>
          <a:effectLst>
            <a:outerShdw dist="38100" dir="5400000" algn="t" rotWithShape="0">
              <a:schemeClr val="lt2">
                <a:alpha val="20000"/>
              </a:schemeClr>
            </a:outerShdw>
          </a:effectLst>
        </p:spPr>
        <p:txBody>
          <a:bodyPr lIns="91425" tIns="45700" rIns="91425" bIns="45700" anchor="ctr" anchorCtr="0">
            <a:noAutofit/>
          </a:bodyPr>
          <a:lstStyle/>
          <a:p>
            <a:pPr marL="0" marR="0" lvl="0" indent="0" algn="l" rtl="0">
              <a:lnSpc>
                <a:spcPct val="95000"/>
              </a:lnSpc>
              <a:spcBef>
                <a:spcPts val="0"/>
              </a:spcBef>
              <a:buNone/>
            </a:pPr>
            <a:endParaRPr sz="1800" b="1" i="0" u="none" strike="noStrike" cap="none">
              <a:solidFill>
                <a:schemeClr val="dk2"/>
              </a:solidFill>
              <a:latin typeface="Lucida Sans"/>
              <a:ea typeface="Lucida Sans"/>
              <a:cs typeface="Lucida Sans"/>
              <a:sym typeface="Lucida Sans"/>
            </a:endParaRPr>
          </a:p>
        </p:txBody>
      </p:sp>
      <p:pic>
        <p:nvPicPr>
          <p:cNvPr id="214" name="Shape 214"/>
          <p:cNvPicPr preferRelativeResize="0"/>
          <p:nvPr/>
        </p:nvPicPr>
        <p:blipFill rotWithShape="1">
          <a:blip r:embed="rId3">
            <a:alphaModFix/>
          </a:blip>
          <a:srcRect/>
          <a:stretch/>
        </p:blipFill>
        <p:spPr>
          <a:xfrm>
            <a:off x="1677162" y="2589950"/>
            <a:ext cx="5393999" cy="35874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CPB Theme">
  <a:themeElements>
    <a:clrScheme name="Modern Swiss">
      <a:dk1>
        <a:srgbClr val="000000"/>
      </a:dk1>
      <a:lt1>
        <a:srgbClr val="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521</Words>
  <Application>Microsoft Office PowerPoint</Application>
  <PresentationFormat>On-screen Show (4:3)</PresentationFormat>
  <Paragraphs>38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Lucida Sans</vt:lpstr>
      <vt:lpstr>Arial</vt:lpstr>
      <vt:lpstr>Constantia</vt:lpstr>
      <vt:lpstr>Corbel</vt:lpstr>
      <vt:lpstr>Georgia</vt:lpstr>
      <vt:lpstr>VCPB Theme</vt:lpstr>
      <vt:lpstr>UCR 2016-2017 MEI Class:  Cultivating a Community of Respect  Hiring Manager’s Guidelines on Recruiting</vt:lpstr>
      <vt:lpstr>Student Testimonial</vt:lpstr>
      <vt:lpstr>Problem Definition</vt:lpstr>
      <vt:lpstr>Suggested Policy Changes </vt:lpstr>
      <vt:lpstr>Suggested Policy Changes:  </vt:lpstr>
      <vt:lpstr>AACL Resources</vt:lpstr>
      <vt:lpstr>Potential Risks </vt:lpstr>
      <vt:lpstr>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UCR 2016-2017 MEI Class:  Cultivating a Community of Respect  Hiring Manager’s Guidelines on Recruiting</dc:title>
  <dc:creator>Anna Finn</dc:creator>
  <cp:lastModifiedBy>Anna Finn</cp:lastModifiedBy>
  <cp:revision>7</cp:revision>
  <dcterms:modified xsi:type="dcterms:W3CDTF">2017-05-22T20:48:26Z</dcterms:modified>
</cp:coreProperties>
</file>